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399" r:id="rId3"/>
    <p:sldId id="459" r:id="rId4"/>
    <p:sldId id="480" r:id="rId5"/>
    <p:sldId id="474" r:id="rId6"/>
    <p:sldId id="460" r:id="rId7"/>
    <p:sldId id="461" r:id="rId8"/>
    <p:sldId id="475" r:id="rId9"/>
    <p:sldId id="471" r:id="rId10"/>
    <p:sldId id="472" r:id="rId11"/>
    <p:sldId id="473" r:id="rId12"/>
    <p:sldId id="479" r:id="rId13"/>
    <p:sldId id="465" r:id="rId14"/>
    <p:sldId id="464" r:id="rId15"/>
    <p:sldId id="466" r:id="rId16"/>
    <p:sldId id="467" r:id="rId17"/>
    <p:sldId id="481" r:id="rId18"/>
    <p:sldId id="477" r:id="rId19"/>
    <p:sldId id="462" r:id="rId20"/>
    <p:sldId id="463" r:id="rId21"/>
    <p:sldId id="476" r:id="rId22"/>
    <p:sldId id="468" r:id="rId23"/>
    <p:sldId id="469" r:id="rId24"/>
    <p:sldId id="470" r:id="rId25"/>
    <p:sldId id="478" r:id="rId26"/>
    <p:sldId id="482" r:id="rId27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4" autoAdjust="0"/>
    <p:restoredTop sz="94660"/>
  </p:normalViewPr>
  <p:slideViewPr>
    <p:cSldViewPr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D59DF-EECC-43AF-9D03-A36A5142E27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kumimoji="1" lang="ja-JP" altLang="en-US"/>
        </a:p>
      </dgm:t>
    </dgm:pt>
    <dgm:pt modelId="{99A282C8-17A2-42F3-A0E7-3FF0071EEFC4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82CFE0D-6CD2-4A26-B13A-409EE7558406}" type="parTrans" cxnId="{41320778-B031-4559-9E97-DEECFADAF819}">
      <dgm:prSet/>
      <dgm:spPr/>
      <dgm:t>
        <a:bodyPr/>
        <a:lstStyle/>
        <a:p>
          <a:endParaRPr kumimoji="1" lang="ja-JP" altLang="en-US"/>
        </a:p>
      </dgm:t>
    </dgm:pt>
    <dgm:pt modelId="{73A2E947-44C4-4528-A5CA-8C07663B6C4D}" type="sibTrans" cxnId="{41320778-B031-4559-9E97-DEECFADAF819}">
      <dgm:prSet/>
      <dgm:spPr/>
      <dgm:t>
        <a:bodyPr/>
        <a:lstStyle/>
        <a:p>
          <a:endParaRPr kumimoji="1" lang="ja-JP" altLang="en-US"/>
        </a:p>
      </dgm:t>
    </dgm:pt>
    <dgm:pt modelId="{FC20BD14-099C-41FC-BEB8-2CDB687DC906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F9820887-C48F-4E3A-B804-EB73E3493554}" type="parTrans" cxnId="{CF145018-5DFF-44FC-ADA5-341DDB522B16}">
      <dgm:prSet/>
      <dgm:spPr/>
      <dgm:t>
        <a:bodyPr/>
        <a:lstStyle/>
        <a:p>
          <a:endParaRPr kumimoji="1" lang="ja-JP" altLang="en-US"/>
        </a:p>
      </dgm:t>
    </dgm:pt>
    <dgm:pt modelId="{07FE23DF-61E8-45DE-A079-E05BF81944B7}" type="sibTrans" cxnId="{CF145018-5DFF-44FC-ADA5-341DDB522B16}">
      <dgm:prSet/>
      <dgm:spPr/>
      <dgm:t>
        <a:bodyPr/>
        <a:lstStyle/>
        <a:p>
          <a:endParaRPr kumimoji="1" lang="ja-JP" altLang="en-US"/>
        </a:p>
      </dgm:t>
    </dgm:pt>
    <dgm:pt modelId="{2FB3FEFE-F05B-4173-ACFC-E67E3AD40D4B}">
      <dgm:prSet phldrT="[テキスト]" phldr="1"/>
      <dgm:spPr/>
      <dgm:t>
        <a:bodyPr/>
        <a:lstStyle/>
        <a:p>
          <a:endParaRPr kumimoji="1" lang="ja-JP" altLang="en-US"/>
        </a:p>
      </dgm:t>
    </dgm:pt>
    <dgm:pt modelId="{BF71A180-D100-4D2D-B3B8-70F310A35C8C}" type="parTrans" cxnId="{D864F997-778A-42AB-9346-5EAA2471FEAB}">
      <dgm:prSet/>
      <dgm:spPr/>
      <dgm:t>
        <a:bodyPr/>
        <a:lstStyle/>
        <a:p>
          <a:endParaRPr kumimoji="1" lang="ja-JP" altLang="en-US"/>
        </a:p>
      </dgm:t>
    </dgm:pt>
    <dgm:pt modelId="{08DBF6B5-C41B-4B3B-8263-228F84E8E8CC}" type="sibTrans" cxnId="{D864F997-778A-42AB-9346-5EAA2471FEAB}">
      <dgm:prSet/>
      <dgm:spPr/>
      <dgm:t>
        <a:bodyPr/>
        <a:lstStyle/>
        <a:p>
          <a:endParaRPr kumimoji="1" lang="ja-JP" altLang="en-US"/>
        </a:p>
      </dgm:t>
    </dgm:pt>
    <dgm:pt modelId="{DC2220BA-76C3-4AE8-AAB4-67CB965DEDB8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223CAE4-84E9-4C56-999E-A2BCE4259ECF}" type="parTrans" cxnId="{29FD0051-3483-4E7D-B64F-27AF8FD7C65B}">
      <dgm:prSet/>
      <dgm:spPr/>
      <dgm:t>
        <a:bodyPr/>
        <a:lstStyle/>
        <a:p>
          <a:endParaRPr kumimoji="1" lang="ja-JP" altLang="en-US"/>
        </a:p>
      </dgm:t>
    </dgm:pt>
    <dgm:pt modelId="{DBD610F6-3B89-4E55-9519-E391C2782B96}" type="sibTrans" cxnId="{29FD0051-3483-4E7D-B64F-27AF8FD7C65B}">
      <dgm:prSet/>
      <dgm:spPr/>
      <dgm:t>
        <a:bodyPr/>
        <a:lstStyle/>
        <a:p>
          <a:endParaRPr kumimoji="1" lang="ja-JP" altLang="en-US"/>
        </a:p>
      </dgm:t>
    </dgm:pt>
    <dgm:pt modelId="{5EC4EC7B-F22D-4E5B-BE20-5B64D48BDE2F}">
      <dgm:prSet phldrT="[テキスト]" phldr="1"/>
      <dgm:spPr/>
      <dgm:t>
        <a:bodyPr/>
        <a:lstStyle/>
        <a:p>
          <a:endParaRPr kumimoji="1" lang="ja-JP" altLang="en-US"/>
        </a:p>
      </dgm:t>
    </dgm:pt>
    <dgm:pt modelId="{9AC3C372-26C9-4EBA-8A14-54C322DF8E24}" type="parTrans" cxnId="{E1A1D087-2C2D-48D7-8E2E-393183CAD251}">
      <dgm:prSet/>
      <dgm:spPr/>
      <dgm:t>
        <a:bodyPr/>
        <a:lstStyle/>
        <a:p>
          <a:endParaRPr kumimoji="1" lang="ja-JP" altLang="en-US"/>
        </a:p>
      </dgm:t>
    </dgm:pt>
    <dgm:pt modelId="{C20556BA-E19A-4DC7-B742-2D874B6BE67A}" type="sibTrans" cxnId="{E1A1D087-2C2D-48D7-8E2E-393183CAD251}">
      <dgm:prSet/>
      <dgm:spPr/>
      <dgm:t>
        <a:bodyPr/>
        <a:lstStyle/>
        <a:p>
          <a:endParaRPr kumimoji="1" lang="ja-JP" altLang="en-US"/>
        </a:p>
      </dgm:t>
    </dgm:pt>
    <dgm:pt modelId="{A69D5E19-BE54-4CFD-B2C2-8A40A4F575FA}" type="pres">
      <dgm:prSet presAssocID="{4EED59DF-EECC-43AF-9D03-A36A5142E277}" presName="diagram" presStyleCnt="0">
        <dgm:presLayoutVars>
          <dgm:dir/>
          <dgm:resizeHandles val="exact"/>
        </dgm:presLayoutVars>
      </dgm:prSet>
      <dgm:spPr/>
    </dgm:pt>
    <dgm:pt modelId="{719D1436-4541-489B-838E-89BEC0AD7A7D}" type="pres">
      <dgm:prSet presAssocID="{99A282C8-17A2-42F3-A0E7-3FF0071EEFC4}" presName="node" presStyleLbl="node1" presStyleIdx="0" presStyleCnt="5">
        <dgm:presLayoutVars>
          <dgm:bulletEnabled val="1"/>
        </dgm:presLayoutVars>
      </dgm:prSet>
      <dgm:spPr/>
    </dgm:pt>
    <dgm:pt modelId="{C2F38F45-8448-42A3-893F-E16C2069D87B}" type="pres">
      <dgm:prSet presAssocID="{73A2E947-44C4-4528-A5CA-8C07663B6C4D}" presName="sibTrans" presStyleCnt="0"/>
      <dgm:spPr/>
    </dgm:pt>
    <dgm:pt modelId="{3BEE005E-36FD-4038-96EB-805BCCA9C262}" type="pres">
      <dgm:prSet presAssocID="{FC20BD14-099C-41FC-BEB8-2CDB687DC906}" presName="node" presStyleLbl="node1" presStyleIdx="1" presStyleCnt="5">
        <dgm:presLayoutVars>
          <dgm:bulletEnabled val="1"/>
        </dgm:presLayoutVars>
      </dgm:prSet>
      <dgm:spPr/>
    </dgm:pt>
    <dgm:pt modelId="{C36C21D5-61FF-4C49-9E11-4A27E0C3AE29}" type="pres">
      <dgm:prSet presAssocID="{07FE23DF-61E8-45DE-A079-E05BF81944B7}" presName="sibTrans" presStyleCnt="0"/>
      <dgm:spPr/>
    </dgm:pt>
    <dgm:pt modelId="{8101F53A-4F77-49FA-97B4-E54955EA540E}" type="pres">
      <dgm:prSet presAssocID="{2FB3FEFE-F05B-4173-ACFC-E67E3AD40D4B}" presName="node" presStyleLbl="node1" presStyleIdx="2" presStyleCnt="5">
        <dgm:presLayoutVars>
          <dgm:bulletEnabled val="1"/>
        </dgm:presLayoutVars>
      </dgm:prSet>
      <dgm:spPr/>
    </dgm:pt>
    <dgm:pt modelId="{36A01BBE-E18B-49B0-8C94-9A3A80029073}" type="pres">
      <dgm:prSet presAssocID="{08DBF6B5-C41B-4B3B-8263-228F84E8E8CC}" presName="sibTrans" presStyleCnt="0"/>
      <dgm:spPr/>
    </dgm:pt>
    <dgm:pt modelId="{55B44AE1-1C40-4E71-9451-25B2C23DD08F}" type="pres">
      <dgm:prSet presAssocID="{DC2220BA-76C3-4AE8-AAB4-67CB965DEDB8}" presName="node" presStyleLbl="node1" presStyleIdx="3" presStyleCnt="5">
        <dgm:presLayoutVars>
          <dgm:bulletEnabled val="1"/>
        </dgm:presLayoutVars>
      </dgm:prSet>
      <dgm:spPr/>
    </dgm:pt>
    <dgm:pt modelId="{6CA8A997-E5A0-423A-B597-EAD158825623}" type="pres">
      <dgm:prSet presAssocID="{DBD610F6-3B89-4E55-9519-E391C2782B96}" presName="sibTrans" presStyleCnt="0"/>
      <dgm:spPr/>
    </dgm:pt>
    <dgm:pt modelId="{A9652A0C-C69C-4D75-AB7B-E7BC7B6EE033}" type="pres">
      <dgm:prSet presAssocID="{5EC4EC7B-F22D-4E5B-BE20-5B64D48BDE2F}" presName="node" presStyleLbl="node1" presStyleIdx="4" presStyleCnt="5">
        <dgm:presLayoutVars>
          <dgm:bulletEnabled val="1"/>
        </dgm:presLayoutVars>
      </dgm:prSet>
      <dgm:spPr/>
    </dgm:pt>
  </dgm:ptLst>
  <dgm:cxnLst>
    <dgm:cxn modelId="{CF145018-5DFF-44FC-ADA5-341DDB522B16}" srcId="{4EED59DF-EECC-43AF-9D03-A36A5142E277}" destId="{FC20BD14-099C-41FC-BEB8-2CDB687DC906}" srcOrd="1" destOrd="0" parTransId="{F9820887-C48F-4E3A-B804-EB73E3493554}" sibTransId="{07FE23DF-61E8-45DE-A079-E05BF81944B7}"/>
    <dgm:cxn modelId="{1943352B-59B2-4AA1-A801-A14BFC6B8BB4}" type="presOf" srcId="{2FB3FEFE-F05B-4173-ACFC-E67E3AD40D4B}" destId="{8101F53A-4F77-49FA-97B4-E54955EA540E}" srcOrd="0" destOrd="0" presId="urn:microsoft.com/office/officeart/2005/8/layout/default"/>
    <dgm:cxn modelId="{67A7BE61-ED79-48C9-A8DA-9E5B3C5749DC}" type="presOf" srcId="{DC2220BA-76C3-4AE8-AAB4-67CB965DEDB8}" destId="{55B44AE1-1C40-4E71-9451-25B2C23DD08F}" srcOrd="0" destOrd="0" presId="urn:microsoft.com/office/officeart/2005/8/layout/default"/>
    <dgm:cxn modelId="{E95C3666-A700-4A25-9E33-04B1C5EB24F8}" type="presOf" srcId="{99A282C8-17A2-42F3-A0E7-3FF0071EEFC4}" destId="{719D1436-4541-489B-838E-89BEC0AD7A7D}" srcOrd="0" destOrd="0" presId="urn:microsoft.com/office/officeart/2005/8/layout/default"/>
    <dgm:cxn modelId="{A30B4647-248B-4ACC-A241-B020E237BBF4}" type="presOf" srcId="{FC20BD14-099C-41FC-BEB8-2CDB687DC906}" destId="{3BEE005E-36FD-4038-96EB-805BCCA9C262}" srcOrd="0" destOrd="0" presId="urn:microsoft.com/office/officeart/2005/8/layout/default"/>
    <dgm:cxn modelId="{29FD0051-3483-4E7D-B64F-27AF8FD7C65B}" srcId="{4EED59DF-EECC-43AF-9D03-A36A5142E277}" destId="{DC2220BA-76C3-4AE8-AAB4-67CB965DEDB8}" srcOrd="3" destOrd="0" parTransId="{E223CAE4-84E9-4C56-999E-A2BCE4259ECF}" sibTransId="{DBD610F6-3B89-4E55-9519-E391C2782B96}"/>
    <dgm:cxn modelId="{41320778-B031-4559-9E97-DEECFADAF819}" srcId="{4EED59DF-EECC-43AF-9D03-A36A5142E277}" destId="{99A282C8-17A2-42F3-A0E7-3FF0071EEFC4}" srcOrd="0" destOrd="0" parTransId="{E82CFE0D-6CD2-4A26-B13A-409EE7558406}" sibTransId="{73A2E947-44C4-4528-A5CA-8C07663B6C4D}"/>
    <dgm:cxn modelId="{E1A1D087-2C2D-48D7-8E2E-393183CAD251}" srcId="{4EED59DF-EECC-43AF-9D03-A36A5142E277}" destId="{5EC4EC7B-F22D-4E5B-BE20-5B64D48BDE2F}" srcOrd="4" destOrd="0" parTransId="{9AC3C372-26C9-4EBA-8A14-54C322DF8E24}" sibTransId="{C20556BA-E19A-4DC7-B742-2D874B6BE67A}"/>
    <dgm:cxn modelId="{D864F997-778A-42AB-9346-5EAA2471FEAB}" srcId="{4EED59DF-EECC-43AF-9D03-A36A5142E277}" destId="{2FB3FEFE-F05B-4173-ACFC-E67E3AD40D4B}" srcOrd="2" destOrd="0" parTransId="{BF71A180-D100-4D2D-B3B8-70F310A35C8C}" sibTransId="{08DBF6B5-C41B-4B3B-8263-228F84E8E8CC}"/>
    <dgm:cxn modelId="{3D5E34A5-B9F1-4169-BE09-516F11B61A96}" type="presOf" srcId="{4EED59DF-EECC-43AF-9D03-A36A5142E277}" destId="{A69D5E19-BE54-4CFD-B2C2-8A40A4F575FA}" srcOrd="0" destOrd="0" presId="urn:microsoft.com/office/officeart/2005/8/layout/default"/>
    <dgm:cxn modelId="{B191EDE7-B4A3-429D-BF43-F33BD6E291E1}" type="presOf" srcId="{5EC4EC7B-F22D-4E5B-BE20-5B64D48BDE2F}" destId="{A9652A0C-C69C-4D75-AB7B-E7BC7B6EE033}" srcOrd="0" destOrd="0" presId="urn:microsoft.com/office/officeart/2005/8/layout/default"/>
    <dgm:cxn modelId="{0080C018-BF19-4F45-8995-BD16AD237318}" type="presParOf" srcId="{A69D5E19-BE54-4CFD-B2C2-8A40A4F575FA}" destId="{719D1436-4541-489B-838E-89BEC0AD7A7D}" srcOrd="0" destOrd="0" presId="urn:microsoft.com/office/officeart/2005/8/layout/default"/>
    <dgm:cxn modelId="{9F13A740-1555-4339-800A-499843015D45}" type="presParOf" srcId="{A69D5E19-BE54-4CFD-B2C2-8A40A4F575FA}" destId="{C2F38F45-8448-42A3-893F-E16C2069D87B}" srcOrd="1" destOrd="0" presId="urn:microsoft.com/office/officeart/2005/8/layout/default"/>
    <dgm:cxn modelId="{0424D8E3-3C3D-4CA6-99EE-E1A17A1AB87C}" type="presParOf" srcId="{A69D5E19-BE54-4CFD-B2C2-8A40A4F575FA}" destId="{3BEE005E-36FD-4038-96EB-805BCCA9C262}" srcOrd="2" destOrd="0" presId="urn:microsoft.com/office/officeart/2005/8/layout/default"/>
    <dgm:cxn modelId="{7E60D6D7-D380-42F3-92A1-A9638E88BF78}" type="presParOf" srcId="{A69D5E19-BE54-4CFD-B2C2-8A40A4F575FA}" destId="{C36C21D5-61FF-4C49-9E11-4A27E0C3AE29}" srcOrd="3" destOrd="0" presId="urn:microsoft.com/office/officeart/2005/8/layout/default"/>
    <dgm:cxn modelId="{A4CD8D52-0EFB-4C63-B9F7-E8DE64A39693}" type="presParOf" srcId="{A69D5E19-BE54-4CFD-B2C2-8A40A4F575FA}" destId="{8101F53A-4F77-49FA-97B4-E54955EA540E}" srcOrd="4" destOrd="0" presId="urn:microsoft.com/office/officeart/2005/8/layout/default"/>
    <dgm:cxn modelId="{489C354D-0CE6-4A73-A887-28B4DF07245C}" type="presParOf" srcId="{A69D5E19-BE54-4CFD-B2C2-8A40A4F575FA}" destId="{36A01BBE-E18B-49B0-8C94-9A3A80029073}" srcOrd="5" destOrd="0" presId="urn:microsoft.com/office/officeart/2005/8/layout/default"/>
    <dgm:cxn modelId="{4B90A23D-E89D-4B2B-B84B-44BA95B7EA91}" type="presParOf" srcId="{A69D5E19-BE54-4CFD-B2C2-8A40A4F575FA}" destId="{55B44AE1-1C40-4E71-9451-25B2C23DD08F}" srcOrd="6" destOrd="0" presId="urn:microsoft.com/office/officeart/2005/8/layout/default"/>
    <dgm:cxn modelId="{F6737B16-EA53-4D86-8DD9-DD3B5BBA71AC}" type="presParOf" srcId="{A69D5E19-BE54-4CFD-B2C2-8A40A4F575FA}" destId="{6CA8A997-E5A0-423A-B597-EAD158825623}" srcOrd="7" destOrd="0" presId="urn:microsoft.com/office/officeart/2005/8/layout/default"/>
    <dgm:cxn modelId="{516A457B-79C3-44DE-AB5D-ED70AC14F604}" type="presParOf" srcId="{A69D5E19-BE54-4CFD-B2C2-8A40A4F575FA}" destId="{A9652A0C-C69C-4D75-AB7B-E7BC7B6EE03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8EBD3-D920-4658-92C3-B6CAF1A14DD0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kumimoji="1" lang="ja-JP" altLang="en-US"/>
        </a:p>
      </dgm:t>
    </dgm:pt>
    <dgm:pt modelId="{54032692-4AB2-44CB-AA9A-D36F0AACC520}">
      <dgm:prSet phldrT="[テキスト]" phldr="1"/>
      <dgm:spPr/>
      <dgm:t>
        <a:bodyPr/>
        <a:lstStyle/>
        <a:p>
          <a:endParaRPr kumimoji="1" lang="ja-JP" altLang="en-US"/>
        </a:p>
      </dgm:t>
    </dgm:pt>
    <dgm:pt modelId="{CC3E2AF6-D42B-41B7-B812-10CA77308C3C}" type="parTrans" cxnId="{83411DF2-6BC0-4BA8-9A72-9EB26806666F}">
      <dgm:prSet/>
      <dgm:spPr/>
      <dgm:t>
        <a:bodyPr/>
        <a:lstStyle/>
        <a:p>
          <a:endParaRPr kumimoji="1" lang="ja-JP" altLang="en-US"/>
        </a:p>
      </dgm:t>
    </dgm:pt>
    <dgm:pt modelId="{125820C1-CAEF-4AED-A5EF-C60ED880C556}" type="sibTrans" cxnId="{83411DF2-6BC0-4BA8-9A72-9EB26806666F}">
      <dgm:prSet/>
      <dgm:spPr/>
      <dgm:t>
        <a:bodyPr/>
        <a:lstStyle/>
        <a:p>
          <a:endParaRPr kumimoji="1" lang="ja-JP" altLang="en-US"/>
        </a:p>
      </dgm:t>
    </dgm:pt>
    <dgm:pt modelId="{6E6E610B-F332-49DD-B067-0D9B15BEFDA1}">
      <dgm:prSet phldrT="[テキスト]" phldr="1"/>
      <dgm:spPr/>
      <dgm:t>
        <a:bodyPr/>
        <a:lstStyle/>
        <a:p>
          <a:endParaRPr kumimoji="1" lang="ja-JP" altLang="en-US"/>
        </a:p>
      </dgm:t>
    </dgm:pt>
    <dgm:pt modelId="{0AD0C155-D81F-4FFA-9E9C-B71F4DE632EA}" type="parTrans" cxnId="{D8E59B3B-DA5D-492C-A08D-3DBC26F5A4C3}">
      <dgm:prSet/>
      <dgm:spPr/>
      <dgm:t>
        <a:bodyPr/>
        <a:lstStyle/>
        <a:p>
          <a:endParaRPr kumimoji="1" lang="ja-JP" altLang="en-US"/>
        </a:p>
      </dgm:t>
    </dgm:pt>
    <dgm:pt modelId="{6239FC6F-36BA-459B-A0DB-7AA9269E506D}" type="sibTrans" cxnId="{D8E59B3B-DA5D-492C-A08D-3DBC26F5A4C3}">
      <dgm:prSet/>
      <dgm:spPr/>
      <dgm:t>
        <a:bodyPr/>
        <a:lstStyle/>
        <a:p>
          <a:endParaRPr kumimoji="1" lang="ja-JP" altLang="en-US"/>
        </a:p>
      </dgm:t>
    </dgm:pt>
    <dgm:pt modelId="{935B83F5-2C63-44CD-BEB4-BA09F967E3C4}">
      <dgm:prSet phldrT="[テキスト]" phldr="1"/>
      <dgm:spPr/>
      <dgm:t>
        <a:bodyPr/>
        <a:lstStyle/>
        <a:p>
          <a:endParaRPr kumimoji="1" lang="ja-JP" altLang="en-US"/>
        </a:p>
      </dgm:t>
    </dgm:pt>
    <dgm:pt modelId="{59C4720E-C2B8-461C-ACD4-626B013063EC}" type="parTrans" cxnId="{A0C4FA17-300A-453F-816A-BC6D132A6CA8}">
      <dgm:prSet/>
      <dgm:spPr/>
      <dgm:t>
        <a:bodyPr/>
        <a:lstStyle/>
        <a:p>
          <a:endParaRPr kumimoji="1" lang="ja-JP" altLang="en-US"/>
        </a:p>
      </dgm:t>
    </dgm:pt>
    <dgm:pt modelId="{4A71C602-4471-4365-8C6E-06381B061F3F}" type="sibTrans" cxnId="{A0C4FA17-300A-453F-816A-BC6D132A6CA8}">
      <dgm:prSet/>
      <dgm:spPr/>
      <dgm:t>
        <a:bodyPr/>
        <a:lstStyle/>
        <a:p>
          <a:endParaRPr kumimoji="1" lang="ja-JP" altLang="en-US"/>
        </a:p>
      </dgm:t>
    </dgm:pt>
    <dgm:pt modelId="{8575DD4D-1BE3-4947-9427-64DE8C77160B}">
      <dgm:prSet phldrT="[テキスト]" phldr="1"/>
      <dgm:spPr/>
      <dgm:t>
        <a:bodyPr/>
        <a:lstStyle/>
        <a:p>
          <a:endParaRPr kumimoji="1" lang="ja-JP" altLang="en-US"/>
        </a:p>
      </dgm:t>
    </dgm:pt>
    <dgm:pt modelId="{92C8AECF-0AD6-4681-8191-29725685BC86}" type="parTrans" cxnId="{36A16ACE-CE67-41C9-A00E-34E6C1166A03}">
      <dgm:prSet/>
      <dgm:spPr/>
      <dgm:t>
        <a:bodyPr/>
        <a:lstStyle/>
        <a:p>
          <a:endParaRPr kumimoji="1" lang="ja-JP" altLang="en-US"/>
        </a:p>
      </dgm:t>
    </dgm:pt>
    <dgm:pt modelId="{8E03B0BE-ED9B-4230-9035-706FC822F44A}" type="sibTrans" cxnId="{36A16ACE-CE67-41C9-A00E-34E6C1166A03}">
      <dgm:prSet/>
      <dgm:spPr/>
      <dgm:t>
        <a:bodyPr/>
        <a:lstStyle/>
        <a:p>
          <a:endParaRPr kumimoji="1" lang="ja-JP" altLang="en-US"/>
        </a:p>
      </dgm:t>
    </dgm:pt>
    <dgm:pt modelId="{BC7ACCA8-D734-4718-A090-2849DBBB6B52}">
      <dgm:prSet phldrT="[テキスト]" phldr="1"/>
      <dgm:spPr/>
      <dgm:t>
        <a:bodyPr/>
        <a:lstStyle/>
        <a:p>
          <a:endParaRPr kumimoji="1" lang="ja-JP" altLang="en-US"/>
        </a:p>
      </dgm:t>
    </dgm:pt>
    <dgm:pt modelId="{3F821959-D1A5-4C5E-8731-AA09E8CAB175}" type="parTrans" cxnId="{37D5D0BE-E4E8-4779-BD6B-8B5C3A235BA0}">
      <dgm:prSet/>
      <dgm:spPr/>
      <dgm:t>
        <a:bodyPr/>
        <a:lstStyle/>
        <a:p>
          <a:endParaRPr kumimoji="1" lang="ja-JP" altLang="en-US"/>
        </a:p>
      </dgm:t>
    </dgm:pt>
    <dgm:pt modelId="{59BFC691-18E8-4DD1-BC06-81117D25DCB5}" type="sibTrans" cxnId="{37D5D0BE-E4E8-4779-BD6B-8B5C3A235BA0}">
      <dgm:prSet/>
      <dgm:spPr/>
      <dgm:t>
        <a:bodyPr/>
        <a:lstStyle/>
        <a:p>
          <a:endParaRPr kumimoji="1" lang="ja-JP" altLang="en-US"/>
        </a:p>
      </dgm:t>
    </dgm:pt>
    <dgm:pt modelId="{90134C84-5EF2-4DB4-AAEB-07FEC85B0965}" type="pres">
      <dgm:prSet presAssocID="{BFA8EBD3-D920-4658-92C3-B6CAF1A14D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A8298C-2C78-4918-8818-0614A1FE602D}" type="pres">
      <dgm:prSet presAssocID="{54032692-4AB2-44CB-AA9A-D36F0AACC520}" presName="centerShape" presStyleLbl="node0" presStyleIdx="0" presStyleCnt="1"/>
      <dgm:spPr/>
    </dgm:pt>
    <dgm:pt modelId="{4B9B1CCB-A21A-4559-90B9-7AEF892D5A41}" type="pres">
      <dgm:prSet presAssocID="{6E6E610B-F332-49DD-B067-0D9B15BEFDA1}" presName="node" presStyleLbl="node1" presStyleIdx="0" presStyleCnt="4">
        <dgm:presLayoutVars>
          <dgm:bulletEnabled val="1"/>
        </dgm:presLayoutVars>
      </dgm:prSet>
      <dgm:spPr/>
    </dgm:pt>
    <dgm:pt modelId="{54042780-EAC7-4281-B262-9021CEBB539F}" type="pres">
      <dgm:prSet presAssocID="{6E6E610B-F332-49DD-B067-0D9B15BEFDA1}" presName="dummy" presStyleCnt="0"/>
      <dgm:spPr/>
    </dgm:pt>
    <dgm:pt modelId="{5B372A5F-EDFC-4CF1-89A5-2CFB8BD64A5A}" type="pres">
      <dgm:prSet presAssocID="{6239FC6F-36BA-459B-A0DB-7AA9269E506D}" presName="sibTrans" presStyleLbl="sibTrans2D1" presStyleIdx="0" presStyleCnt="4"/>
      <dgm:spPr/>
    </dgm:pt>
    <dgm:pt modelId="{03DFCDB2-A8D0-4917-8F5E-D6282D94BEF4}" type="pres">
      <dgm:prSet presAssocID="{935B83F5-2C63-44CD-BEB4-BA09F967E3C4}" presName="node" presStyleLbl="node1" presStyleIdx="1" presStyleCnt="4">
        <dgm:presLayoutVars>
          <dgm:bulletEnabled val="1"/>
        </dgm:presLayoutVars>
      </dgm:prSet>
      <dgm:spPr/>
    </dgm:pt>
    <dgm:pt modelId="{3B1CBA1F-4732-4F6A-B813-FAE96C5F0AFF}" type="pres">
      <dgm:prSet presAssocID="{935B83F5-2C63-44CD-BEB4-BA09F967E3C4}" presName="dummy" presStyleCnt="0"/>
      <dgm:spPr/>
    </dgm:pt>
    <dgm:pt modelId="{B69240D7-5EAF-4E59-9A4D-ED45F1BD6AF3}" type="pres">
      <dgm:prSet presAssocID="{4A71C602-4471-4365-8C6E-06381B061F3F}" presName="sibTrans" presStyleLbl="sibTrans2D1" presStyleIdx="1" presStyleCnt="4"/>
      <dgm:spPr/>
    </dgm:pt>
    <dgm:pt modelId="{C9667884-74F6-4CE5-81BC-942710CDAA6C}" type="pres">
      <dgm:prSet presAssocID="{8575DD4D-1BE3-4947-9427-64DE8C77160B}" presName="node" presStyleLbl="node1" presStyleIdx="2" presStyleCnt="4">
        <dgm:presLayoutVars>
          <dgm:bulletEnabled val="1"/>
        </dgm:presLayoutVars>
      </dgm:prSet>
      <dgm:spPr/>
    </dgm:pt>
    <dgm:pt modelId="{1AF67375-8604-4F60-88E7-4D6B3BA9B1D2}" type="pres">
      <dgm:prSet presAssocID="{8575DD4D-1BE3-4947-9427-64DE8C77160B}" presName="dummy" presStyleCnt="0"/>
      <dgm:spPr/>
    </dgm:pt>
    <dgm:pt modelId="{05944344-8401-4234-9D78-0E394E9C9371}" type="pres">
      <dgm:prSet presAssocID="{8E03B0BE-ED9B-4230-9035-706FC822F44A}" presName="sibTrans" presStyleLbl="sibTrans2D1" presStyleIdx="2" presStyleCnt="4"/>
      <dgm:spPr/>
    </dgm:pt>
    <dgm:pt modelId="{9C579030-620B-4D15-A822-E6BAB11254D9}" type="pres">
      <dgm:prSet presAssocID="{BC7ACCA8-D734-4718-A090-2849DBBB6B52}" presName="node" presStyleLbl="node1" presStyleIdx="3" presStyleCnt="4">
        <dgm:presLayoutVars>
          <dgm:bulletEnabled val="1"/>
        </dgm:presLayoutVars>
      </dgm:prSet>
      <dgm:spPr/>
    </dgm:pt>
    <dgm:pt modelId="{9349396C-0D5B-4E68-B5D6-CB3D37147597}" type="pres">
      <dgm:prSet presAssocID="{BC7ACCA8-D734-4718-A090-2849DBBB6B52}" presName="dummy" presStyleCnt="0"/>
      <dgm:spPr/>
    </dgm:pt>
    <dgm:pt modelId="{0BE4B2E8-2DC6-4083-A827-430D4B85B5C7}" type="pres">
      <dgm:prSet presAssocID="{59BFC691-18E8-4DD1-BC06-81117D25DCB5}" presName="sibTrans" presStyleLbl="sibTrans2D1" presStyleIdx="3" presStyleCnt="4"/>
      <dgm:spPr/>
    </dgm:pt>
  </dgm:ptLst>
  <dgm:cxnLst>
    <dgm:cxn modelId="{08254D0C-A9E6-4AE0-9E6C-0585B3084137}" type="presOf" srcId="{BFA8EBD3-D920-4658-92C3-B6CAF1A14DD0}" destId="{90134C84-5EF2-4DB4-AAEB-07FEC85B0965}" srcOrd="0" destOrd="0" presId="urn:microsoft.com/office/officeart/2005/8/layout/radial6"/>
    <dgm:cxn modelId="{A0C4FA17-300A-453F-816A-BC6D132A6CA8}" srcId="{54032692-4AB2-44CB-AA9A-D36F0AACC520}" destId="{935B83F5-2C63-44CD-BEB4-BA09F967E3C4}" srcOrd="1" destOrd="0" parTransId="{59C4720E-C2B8-461C-ACD4-626B013063EC}" sibTransId="{4A71C602-4471-4365-8C6E-06381B061F3F}"/>
    <dgm:cxn modelId="{EB2C0F1F-C57C-4C65-8315-568A452CFC39}" type="presOf" srcId="{6E6E610B-F332-49DD-B067-0D9B15BEFDA1}" destId="{4B9B1CCB-A21A-4559-90B9-7AEF892D5A41}" srcOrd="0" destOrd="0" presId="urn:microsoft.com/office/officeart/2005/8/layout/radial6"/>
    <dgm:cxn modelId="{D8E59B3B-DA5D-492C-A08D-3DBC26F5A4C3}" srcId="{54032692-4AB2-44CB-AA9A-D36F0AACC520}" destId="{6E6E610B-F332-49DD-B067-0D9B15BEFDA1}" srcOrd="0" destOrd="0" parTransId="{0AD0C155-D81F-4FFA-9E9C-B71F4DE632EA}" sibTransId="{6239FC6F-36BA-459B-A0DB-7AA9269E506D}"/>
    <dgm:cxn modelId="{880AF03C-AFA1-4A42-A08D-2F29CF1AE0A9}" type="presOf" srcId="{59BFC691-18E8-4DD1-BC06-81117D25DCB5}" destId="{0BE4B2E8-2DC6-4083-A827-430D4B85B5C7}" srcOrd="0" destOrd="0" presId="urn:microsoft.com/office/officeart/2005/8/layout/radial6"/>
    <dgm:cxn modelId="{BB9EEF4B-17AF-48EA-B4AA-684BE0D4BE97}" type="presOf" srcId="{4A71C602-4471-4365-8C6E-06381B061F3F}" destId="{B69240D7-5EAF-4E59-9A4D-ED45F1BD6AF3}" srcOrd="0" destOrd="0" presId="urn:microsoft.com/office/officeart/2005/8/layout/radial6"/>
    <dgm:cxn modelId="{8400EE72-A88B-440A-899B-2DE86C51CDDC}" type="presOf" srcId="{54032692-4AB2-44CB-AA9A-D36F0AACC520}" destId="{64A8298C-2C78-4918-8818-0614A1FE602D}" srcOrd="0" destOrd="0" presId="urn:microsoft.com/office/officeart/2005/8/layout/radial6"/>
    <dgm:cxn modelId="{C2400EA0-E6DF-4345-9787-5BC4DC73E844}" type="presOf" srcId="{BC7ACCA8-D734-4718-A090-2849DBBB6B52}" destId="{9C579030-620B-4D15-A822-E6BAB11254D9}" srcOrd="0" destOrd="0" presId="urn:microsoft.com/office/officeart/2005/8/layout/radial6"/>
    <dgm:cxn modelId="{D9912BAA-6725-41C1-8B75-C0357C398943}" type="presOf" srcId="{935B83F5-2C63-44CD-BEB4-BA09F967E3C4}" destId="{03DFCDB2-A8D0-4917-8F5E-D6282D94BEF4}" srcOrd="0" destOrd="0" presId="urn:microsoft.com/office/officeart/2005/8/layout/radial6"/>
    <dgm:cxn modelId="{37D5D0BE-E4E8-4779-BD6B-8B5C3A235BA0}" srcId="{54032692-4AB2-44CB-AA9A-D36F0AACC520}" destId="{BC7ACCA8-D734-4718-A090-2849DBBB6B52}" srcOrd="3" destOrd="0" parTransId="{3F821959-D1A5-4C5E-8731-AA09E8CAB175}" sibTransId="{59BFC691-18E8-4DD1-BC06-81117D25DCB5}"/>
    <dgm:cxn modelId="{43D52FCD-C079-441D-BE70-A160D3D64F94}" type="presOf" srcId="{8E03B0BE-ED9B-4230-9035-706FC822F44A}" destId="{05944344-8401-4234-9D78-0E394E9C9371}" srcOrd="0" destOrd="0" presId="urn:microsoft.com/office/officeart/2005/8/layout/radial6"/>
    <dgm:cxn modelId="{36A16ACE-CE67-41C9-A00E-34E6C1166A03}" srcId="{54032692-4AB2-44CB-AA9A-D36F0AACC520}" destId="{8575DD4D-1BE3-4947-9427-64DE8C77160B}" srcOrd="2" destOrd="0" parTransId="{92C8AECF-0AD6-4681-8191-29725685BC86}" sibTransId="{8E03B0BE-ED9B-4230-9035-706FC822F44A}"/>
    <dgm:cxn modelId="{5C1EA8E5-1768-4458-A382-6906CC69A5F7}" type="presOf" srcId="{8575DD4D-1BE3-4947-9427-64DE8C77160B}" destId="{C9667884-74F6-4CE5-81BC-942710CDAA6C}" srcOrd="0" destOrd="0" presId="urn:microsoft.com/office/officeart/2005/8/layout/radial6"/>
    <dgm:cxn modelId="{646F71EB-9E62-456E-AF4A-AF3A7B3E4A68}" type="presOf" srcId="{6239FC6F-36BA-459B-A0DB-7AA9269E506D}" destId="{5B372A5F-EDFC-4CF1-89A5-2CFB8BD64A5A}" srcOrd="0" destOrd="0" presId="urn:microsoft.com/office/officeart/2005/8/layout/radial6"/>
    <dgm:cxn modelId="{83411DF2-6BC0-4BA8-9A72-9EB26806666F}" srcId="{BFA8EBD3-D920-4658-92C3-B6CAF1A14DD0}" destId="{54032692-4AB2-44CB-AA9A-D36F0AACC520}" srcOrd="0" destOrd="0" parTransId="{CC3E2AF6-D42B-41B7-B812-10CA77308C3C}" sibTransId="{125820C1-CAEF-4AED-A5EF-C60ED880C556}"/>
    <dgm:cxn modelId="{197A9D6D-F09C-47D7-AFB9-17F3813373B3}" type="presParOf" srcId="{90134C84-5EF2-4DB4-AAEB-07FEC85B0965}" destId="{64A8298C-2C78-4918-8818-0614A1FE602D}" srcOrd="0" destOrd="0" presId="urn:microsoft.com/office/officeart/2005/8/layout/radial6"/>
    <dgm:cxn modelId="{106D8231-5B0F-47FF-AF3A-CF905D8A9C27}" type="presParOf" srcId="{90134C84-5EF2-4DB4-AAEB-07FEC85B0965}" destId="{4B9B1CCB-A21A-4559-90B9-7AEF892D5A41}" srcOrd="1" destOrd="0" presId="urn:microsoft.com/office/officeart/2005/8/layout/radial6"/>
    <dgm:cxn modelId="{8DC062FA-DCF2-4C3A-AF7C-420209857642}" type="presParOf" srcId="{90134C84-5EF2-4DB4-AAEB-07FEC85B0965}" destId="{54042780-EAC7-4281-B262-9021CEBB539F}" srcOrd="2" destOrd="0" presId="urn:microsoft.com/office/officeart/2005/8/layout/radial6"/>
    <dgm:cxn modelId="{58BB2A8F-4D48-457B-919D-C7246652AEF4}" type="presParOf" srcId="{90134C84-5EF2-4DB4-AAEB-07FEC85B0965}" destId="{5B372A5F-EDFC-4CF1-89A5-2CFB8BD64A5A}" srcOrd="3" destOrd="0" presId="urn:microsoft.com/office/officeart/2005/8/layout/radial6"/>
    <dgm:cxn modelId="{A81CFBD3-4D0E-454E-B540-B6DEC7815EF0}" type="presParOf" srcId="{90134C84-5EF2-4DB4-AAEB-07FEC85B0965}" destId="{03DFCDB2-A8D0-4917-8F5E-D6282D94BEF4}" srcOrd="4" destOrd="0" presId="urn:microsoft.com/office/officeart/2005/8/layout/radial6"/>
    <dgm:cxn modelId="{9664B6AE-BCA2-45E2-B5C2-15C4CD40FFA0}" type="presParOf" srcId="{90134C84-5EF2-4DB4-AAEB-07FEC85B0965}" destId="{3B1CBA1F-4732-4F6A-B813-FAE96C5F0AFF}" srcOrd="5" destOrd="0" presId="urn:microsoft.com/office/officeart/2005/8/layout/radial6"/>
    <dgm:cxn modelId="{1E18CC6A-AA04-4E50-A957-0A3CDC861C74}" type="presParOf" srcId="{90134C84-5EF2-4DB4-AAEB-07FEC85B0965}" destId="{B69240D7-5EAF-4E59-9A4D-ED45F1BD6AF3}" srcOrd="6" destOrd="0" presId="urn:microsoft.com/office/officeart/2005/8/layout/radial6"/>
    <dgm:cxn modelId="{6C6605F0-2688-4199-A243-9A67EDE27D61}" type="presParOf" srcId="{90134C84-5EF2-4DB4-AAEB-07FEC85B0965}" destId="{C9667884-74F6-4CE5-81BC-942710CDAA6C}" srcOrd="7" destOrd="0" presId="urn:microsoft.com/office/officeart/2005/8/layout/radial6"/>
    <dgm:cxn modelId="{D88156D3-6802-473F-A186-38BF66FCFA45}" type="presParOf" srcId="{90134C84-5EF2-4DB4-AAEB-07FEC85B0965}" destId="{1AF67375-8604-4F60-88E7-4D6B3BA9B1D2}" srcOrd="8" destOrd="0" presId="urn:microsoft.com/office/officeart/2005/8/layout/radial6"/>
    <dgm:cxn modelId="{F8AEBE3C-408A-471B-B43B-90C68C2FD33A}" type="presParOf" srcId="{90134C84-5EF2-4DB4-AAEB-07FEC85B0965}" destId="{05944344-8401-4234-9D78-0E394E9C9371}" srcOrd="9" destOrd="0" presId="urn:microsoft.com/office/officeart/2005/8/layout/radial6"/>
    <dgm:cxn modelId="{E0B41108-7204-4475-9326-8C142D71814F}" type="presParOf" srcId="{90134C84-5EF2-4DB4-AAEB-07FEC85B0965}" destId="{9C579030-620B-4D15-A822-E6BAB11254D9}" srcOrd="10" destOrd="0" presId="urn:microsoft.com/office/officeart/2005/8/layout/radial6"/>
    <dgm:cxn modelId="{622232E7-304A-4109-B4A4-C0519DE4BF27}" type="presParOf" srcId="{90134C84-5EF2-4DB4-AAEB-07FEC85B0965}" destId="{9349396C-0D5B-4E68-B5D6-CB3D37147597}" srcOrd="11" destOrd="0" presId="urn:microsoft.com/office/officeart/2005/8/layout/radial6"/>
    <dgm:cxn modelId="{1AED6B68-3AB2-436A-861B-C0B7559268E7}" type="presParOf" srcId="{90134C84-5EF2-4DB4-AAEB-07FEC85B0965}" destId="{0BE4B2E8-2DC6-4083-A827-430D4B85B5C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1436-4541-489B-838E-89BEC0AD7A7D}">
      <dsp:nvSpPr>
        <dsp:cNvPr id="0" name=""/>
        <dsp:cNvSpPr/>
      </dsp:nvSpPr>
      <dsp:spPr>
        <a:xfrm>
          <a:off x="369" y="592191"/>
          <a:ext cx="1439808" cy="863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369" y="592191"/>
        <a:ext cx="1439808" cy="863885"/>
      </dsp:txXfrm>
    </dsp:sp>
    <dsp:sp modelId="{3BEE005E-36FD-4038-96EB-805BCCA9C262}">
      <dsp:nvSpPr>
        <dsp:cNvPr id="0" name=""/>
        <dsp:cNvSpPr/>
      </dsp:nvSpPr>
      <dsp:spPr>
        <a:xfrm>
          <a:off x="1584158" y="592191"/>
          <a:ext cx="1439808" cy="863885"/>
        </a:xfrm>
        <a:prstGeom prst="rect">
          <a:avLst/>
        </a:prstGeom>
        <a:solidFill>
          <a:schemeClr val="accent4">
            <a:hueOff val="3479277"/>
            <a:satOff val="25000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 dirty="0"/>
        </a:p>
      </dsp:txBody>
      <dsp:txXfrm>
        <a:off x="1584158" y="592191"/>
        <a:ext cx="1439808" cy="863885"/>
      </dsp:txXfrm>
    </dsp:sp>
    <dsp:sp modelId="{8101F53A-4F77-49FA-97B4-E54955EA540E}">
      <dsp:nvSpPr>
        <dsp:cNvPr id="0" name=""/>
        <dsp:cNvSpPr/>
      </dsp:nvSpPr>
      <dsp:spPr>
        <a:xfrm>
          <a:off x="369" y="1600057"/>
          <a:ext cx="1439808" cy="863885"/>
        </a:xfrm>
        <a:prstGeom prst="rect">
          <a:avLst/>
        </a:prstGeom>
        <a:solidFill>
          <a:schemeClr val="accent4">
            <a:hueOff val="6958555"/>
            <a:satOff val="50000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369" y="1600057"/>
        <a:ext cx="1439808" cy="863885"/>
      </dsp:txXfrm>
    </dsp:sp>
    <dsp:sp modelId="{55B44AE1-1C40-4E71-9451-25B2C23DD08F}">
      <dsp:nvSpPr>
        <dsp:cNvPr id="0" name=""/>
        <dsp:cNvSpPr/>
      </dsp:nvSpPr>
      <dsp:spPr>
        <a:xfrm>
          <a:off x="1584158" y="1600057"/>
          <a:ext cx="1439808" cy="863885"/>
        </a:xfrm>
        <a:prstGeom prst="rect">
          <a:avLst/>
        </a:prstGeom>
        <a:solidFill>
          <a:schemeClr val="accent4">
            <a:hueOff val="10437832"/>
            <a:satOff val="75000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1584158" y="1600057"/>
        <a:ext cx="1439808" cy="863885"/>
      </dsp:txXfrm>
    </dsp:sp>
    <dsp:sp modelId="{A9652A0C-C69C-4D75-AB7B-E7BC7B6EE033}">
      <dsp:nvSpPr>
        <dsp:cNvPr id="0" name=""/>
        <dsp:cNvSpPr/>
      </dsp:nvSpPr>
      <dsp:spPr>
        <a:xfrm>
          <a:off x="792263" y="2607923"/>
          <a:ext cx="1439808" cy="863885"/>
        </a:xfrm>
        <a:prstGeom prst="rect">
          <a:avLst/>
        </a:prstGeom>
        <a:solidFill>
          <a:schemeClr val="accent4">
            <a:hueOff val="13917110"/>
            <a:satOff val="100000"/>
            <a:lumOff val="-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792263" y="2607923"/>
        <a:ext cx="1439808" cy="863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B2E8-2DC6-4083-A827-430D4B85B5C7}">
      <dsp:nvSpPr>
        <dsp:cNvPr id="0" name=""/>
        <dsp:cNvSpPr/>
      </dsp:nvSpPr>
      <dsp:spPr>
        <a:xfrm>
          <a:off x="435038" y="582998"/>
          <a:ext cx="2898002" cy="289800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4">
            <a:hueOff val="13917110"/>
            <a:satOff val="100000"/>
            <a:lumOff val="-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44344-8401-4234-9D78-0E394E9C9371}">
      <dsp:nvSpPr>
        <dsp:cNvPr id="0" name=""/>
        <dsp:cNvSpPr/>
      </dsp:nvSpPr>
      <dsp:spPr>
        <a:xfrm>
          <a:off x="435038" y="582998"/>
          <a:ext cx="2898002" cy="289800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9278073"/>
            <a:satOff val="66667"/>
            <a:lumOff val="-1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240D7-5EAF-4E59-9A4D-ED45F1BD6AF3}">
      <dsp:nvSpPr>
        <dsp:cNvPr id="0" name=""/>
        <dsp:cNvSpPr/>
      </dsp:nvSpPr>
      <dsp:spPr>
        <a:xfrm>
          <a:off x="435038" y="582998"/>
          <a:ext cx="2898002" cy="289800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4">
            <a:hueOff val="4639037"/>
            <a:satOff val="33333"/>
            <a:lumOff val="-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72A5F-EDFC-4CF1-89A5-2CFB8BD64A5A}">
      <dsp:nvSpPr>
        <dsp:cNvPr id="0" name=""/>
        <dsp:cNvSpPr/>
      </dsp:nvSpPr>
      <dsp:spPr>
        <a:xfrm>
          <a:off x="435038" y="582998"/>
          <a:ext cx="2898002" cy="289800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8298C-2C78-4918-8818-0614A1FE602D}">
      <dsp:nvSpPr>
        <dsp:cNvPr id="0" name=""/>
        <dsp:cNvSpPr/>
      </dsp:nvSpPr>
      <dsp:spPr>
        <a:xfrm>
          <a:off x="1217082" y="1365042"/>
          <a:ext cx="1333915" cy="1333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700" kern="1200"/>
        </a:p>
      </dsp:txBody>
      <dsp:txXfrm>
        <a:off x="1412429" y="1560389"/>
        <a:ext cx="943221" cy="943221"/>
      </dsp:txXfrm>
    </dsp:sp>
    <dsp:sp modelId="{4B9B1CCB-A21A-4559-90B9-7AEF892D5A41}">
      <dsp:nvSpPr>
        <dsp:cNvPr id="0" name=""/>
        <dsp:cNvSpPr/>
      </dsp:nvSpPr>
      <dsp:spPr>
        <a:xfrm>
          <a:off x="1417169" y="149742"/>
          <a:ext cx="933740" cy="9337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/>
        </a:p>
      </dsp:txBody>
      <dsp:txXfrm>
        <a:off x="1553912" y="286485"/>
        <a:ext cx="660254" cy="660254"/>
      </dsp:txXfrm>
    </dsp:sp>
    <dsp:sp modelId="{03DFCDB2-A8D0-4917-8F5E-D6282D94BEF4}">
      <dsp:nvSpPr>
        <dsp:cNvPr id="0" name=""/>
        <dsp:cNvSpPr/>
      </dsp:nvSpPr>
      <dsp:spPr>
        <a:xfrm>
          <a:off x="2832556" y="1565129"/>
          <a:ext cx="933740" cy="933740"/>
        </a:xfrm>
        <a:prstGeom prst="ellipse">
          <a:avLst/>
        </a:prstGeom>
        <a:solidFill>
          <a:schemeClr val="accent4">
            <a:hueOff val="4639037"/>
            <a:satOff val="33333"/>
            <a:lumOff val="-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/>
        </a:p>
      </dsp:txBody>
      <dsp:txXfrm>
        <a:off x="2969299" y="1701872"/>
        <a:ext cx="660254" cy="660254"/>
      </dsp:txXfrm>
    </dsp:sp>
    <dsp:sp modelId="{C9667884-74F6-4CE5-81BC-942710CDAA6C}">
      <dsp:nvSpPr>
        <dsp:cNvPr id="0" name=""/>
        <dsp:cNvSpPr/>
      </dsp:nvSpPr>
      <dsp:spPr>
        <a:xfrm>
          <a:off x="1417169" y="2980516"/>
          <a:ext cx="933740" cy="933740"/>
        </a:xfrm>
        <a:prstGeom prst="ellipse">
          <a:avLst/>
        </a:prstGeom>
        <a:solidFill>
          <a:schemeClr val="accent4">
            <a:hueOff val="9278073"/>
            <a:satOff val="66667"/>
            <a:lumOff val="-1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/>
        </a:p>
      </dsp:txBody>
      <dsp:txXfrm>
        <a:off x="1553912" y="3117259"/>
        <a:ext cx="660254" cy="660254"/>
      </dsp:txXfrm>
    </dsp:sp>
    <dsp:sp modelId="{9C579030-620B-4D15-A822-E6BAB11254D9}">
      <dsp:nvSpPr>
        <dsp:cNvPr id="0" name=""/>
        <dsp:cNvSpPr/>
      </dsp:nvSpPr>
      <dsp:spPr>
        <a:xfrm>
          <a:off x="1782" y="1565129"/>
          <a:ext cx="933740" cy="933740"/>
        </a:xfrm>
        <a:prstGeom prst="ellipse">
          <a:avLst/>
        </a:prstGeom>
        <a:solidFill>
          <a:schemeClr val="accent4">
            <a:hueOff val="13917110"/>
            <a:satOff val="100000"/>
            <a:lumOff val="-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/>
        </a:p>
      </dsp:txBody>
      <dsp:txXfrm>
        <a:off x="138525" y="1701872"/>
        <a:ext cx="660254" cy="66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AD0B-537D-4E4B-9412-C5C6F1B9D902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4B8CB-16B2-4226-9B48-562E764754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98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F588-4399-4C51-BA8F-A5403D1AB79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13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EEE1-9340-4424-A826-D3189A5173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655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F24D-806F-4022-9157-3938B9D3C7E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837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664B-2A5E-4223-A6C7-80C3D5A1AF6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37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0C88-38E6-4688-8D1D-92D855727BB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820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8B44-F359-4AF9-9C3C-AFC1862E616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167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2A102-50A7-48DF-8B8A-9E9E9361D48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23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ABDB5-1D74-4A3B-BF3D-143D2C5B45A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153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B9303-8FBF-4E99-A553-B72AAFFF3AC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94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C38E-34C5-430C-8F49-9DE4236E8DE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997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B5A0-9D96-4303-83BE-7FCF09DFE5C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880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FE15-BD25-4E90-A07F-53A9E62C75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0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 dirty="0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9B19A5F-5006-4EDC-BE48-466978722FA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/>
              <a:t>情報処理演習</a:t>
            </a:r>
            <a:r>
              <a:rPr lang="en-US" altLang="ja-JP" dirty="0"/>
              <a:t>(MOS)</a:t>
            </a:r>
            <a:endParaRPr lang="ja-JP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回</a:t>
            </a: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図形やテキストボックスの挿入</a:t>
            </a:r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8E1EE3-BAB7-47A0-8945-8C70BC9A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組み込みテキストボックスの挿入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065EFC-163C-41DA-9A1B-6F13FE87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30725"/>
          </a:xfrm>
        </p:spPr>
        <p:txBody>
          <a:bodyPr/>
          <a:lstStyle/>
          <a:p>
            <a:r>
              <a:rPr kumimoji="1" lang="ja-JP" altLang="en-US" dirty="0"/>
              <a:t>挿入タブの「テキストボックス」をクリック</a:t>
            </a:r>
            <a:endParaRPr kumimoji="1" lang="en-US" altLang="ja-JP" dirty="0"/>
          </a:p>
          <a:p>
            <a:r>
              <a:rPr lang="ja-JP" altLang="en-US" dirty="0"/>
              <a:t>テキストボックスの種類を選択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17FE27-64E4-4EF8-9DDB-B1BA5ED5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22" y="1600199"/>
            <a:ext cx="2669749" cy="483819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890FD3-DA72-46B4-A5F2-3DB28D4A2D77}"/>
              </a:ext>
            </a:extLst>
          </p:cNvPr>
          <p:cNvSpPr/>
          <p:nvPr/>
        </p:nvSpPr>
        <p:spPr>
          <a:xfrm>
            <a:off x="6012160" y="1988840"/>
            <a:ext cx="36004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F18619-5592-4E85-8C59-82906A7E0DAC}"/>
              </a:ext>
            </a:extLst>
          </p:cNvPr>
          <p:cNvSpPr/>
          <p:nvPr/>
        </p:nvSpPr>
        <p:spPr>
          <a:xfrm>
            <a:off x="6047018" y="2564904"/>
            <a:ext cx="829237" cy="108012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12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5EAEB6-A8DF-4CC0-8B1D-0B3E9EAF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縦</a:t>
            </a:r>
            <a:r>
              <a:rPr kumimoji="1" lang="en-US" altLang="ja-JP" dirty="0"/>
              <a:t>/</a:t>
            </a:r>
            <a:r>
              <a:rPr kumimoji="1" lang="ja-JP" altLang="en-US" dirty="0"/>
              <a:t>横書きテキストボックスの挿入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615212-8B32-4D8D-AA56-2371744F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30725"/>
          </a:xfrm>
        </p:spPr>
        <p:txBody>
          <a:bodyPr/>
          <a:lstStyle/>
          <a:p>
            <a:r>
              <a:rPr lang="ja-JP" altLang="en-US" dirty="0"/>
              <a:t>挿入タブの「テキストボックス」をクリック</a:t>
            </a:r>
          </a:p>
          <a:p>
            <a:r>
              <a:rPr lang="ja-JP" altLang="en-US" dirty="0"/>
              <a:t>「横書き（縦書き）テキストボックスの描画」をクリック</a:t>
            </a:r>
            <a:endParaRPr lang="en-US" altLang="ja-JP" dirty="0"/>
          </a:p>
          <a:p>
            <a:r>
              <a:rPr kumimoji="1" lang="ja-JP" altLang="en-US" dirty="0"/>
              <a:t>文書上で配置したい範囲をドラッグ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BF258D-3D86-4E56-8E56-3301E3EA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22" y="1600199"/>
            <a:ext cx="2669749" cy="483819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105F02-18EE-4F9B-8E98-5082ED114702}"/>
              </a:ext>
            </a:extLst>
          </p:cNvPr>
          <p:cNvSpPr/>
          <p:nvPr/>
        </p:nvSpPr>
        <p:spPr>
          <a:xfrm>
            <a:off x="6012160" y="1988840"/>
            <a:ext cx="36004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73E45C-3FE3-48B2-8DFD-E0E4459B67BD}"/>
              </a:ext>
            </a:extLst>
          </p:cNvPr>
          <p:cNvSpPr/>
          <p:nvPr/>
        </p:nvSpPr>
        <p:spPr>
          <a:xfrm>
            <a:off x="6084168" y="5877272"/>
            <a:ext cx="1152128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43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64960-A5DC-4661-A0CF-1A4472E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9647F-6474-4A8C-B909-B938AD63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Lesson64</a:t>
            </a:r>
            <a:r>
              <a:rPr kumimoji="1" lang="ja-JP" altLang="en-US" dirty="0"/>
              <a:t>を開く</a:t>
            </a:r>
            <a:endParaRPr kumimoji="1" lang="en-US" altLang="ja-JP" dirty="0"/>
          </a:p>
          <a:p>
            <a:r>
              <a:rPr kumimoji="1" lang="ja-JP" altLang="en-US" dirty="0"/>
              <a:t>ひまわりの写真の上に横書きテキストボックスを挿入</a:t>
            </a:r>
            <a:endParaRPr kumimoji="1" lang="en-US" altLang="ja-JP" dirty="0"/>
          </a:p>
          <a:p>
            <a:r>
              <a:rPr lang="ja-JP" altLang="en-US" dirty="0"/>
              <a:t>テキストボックスに「太陽光線は植物にとって成長の糧、私たちにとっては？」と入力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874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AC0206-00C5-43AE-A2AC-AA12CD92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SmartArt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97E39-C8A4-4538-90AA-0F37C5DF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よくありそうな図を作る機能</a:t>
            </a: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C52BB49C-7706-4740-81ED-705F2BA71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398456"/>
              </p:ext>
            </p:extLst>
          </p:nvPr>
        </p:nvGraphicFramePr>
        <p:xfrm>
          <a:off x="967715" y="1988840"/>
          <a:ext cx="30243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D975C99F-C320-4CE0-9C86-E07AB321A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409760"/>
              </p:ext>
            </p:extLst>
          </p:nvPr>
        </p:nvGraphicFramePr>
        <p:xfrm>
          <a:off x="4451648" y="2271712"/>
          <a:ext cx="37680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561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CF715E-DC5A-4F66-A307-6B4BA3FC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SmartArt</a:t>
            </a:r>
            <a:r>
              <a:rPr kumimoji="1" lang="ja-JP" altLang="en-US"/>
              <a:t>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A23356-E466-483D-AF3F-6F084D4CC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kumimoji="1" lang="ja-JP" altLang="en-US" dirty="0"/>
              <a:t>挿入タブの「</a:t>
            </a:r>
            <a:r>
              <a:rPr kumimoji="1" lang="en-US" altLang="ja-JP" dirty="0"/>
              <a:t>SmartArt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r>
              <a:rPr lang="en-US" altLang="ja-JP" dirty="0"/>
              <a:t>SmartArt</a:t>
            </a:r>
            <a:r>
              <a:rPr lang="ja-JP" altLang="en-US" dirty="0"/>
              <a:t>の種類を選ぶ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22D6C4-BEB0-4049-A743-8D5A00C1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76" y="3048770"/>
            <a:ext cx="2690834" cy="88428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C76478-5273-404F-9640-6E5344D96D4C}"/>
              </a:ext>
            </a:extLst>
          </p:cNvPr>
          <p:cNvSpPr/>
          <p:nvPr/>
        </p:nvSpPr>
        <p:spPr>
          <a:xfrm>
            <a:off x="1907704" y="3645024"/>
            <a:ext cx="504056" cy="14770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600CA8-0186-46FA-AEDC-09CC6D72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353" y="3052714"/>
            <a:ext cx="5253583" cy="29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82234-601E-412D-ABC0-77DDB679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SmartArt</a:t>
            </a:r>
            <a:r>
              <a:rPr kumimoji="1" lang="ja-JP" altLang="en-US" dirty="0"/>
              <a:t>への入力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9BB03A-05B4-4CD5-88B5-2F66013C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altLang="ja-JP" dirty="0"/>
              <a:t>SmartArt</a:t>
            </a:r>
            <a:r>
              <a:rPr lang="ja-JP" altLang="en-US" dirty="0"/>
              <a:t>内の個々の図形をクリック</a:t>
            </a:r>
            <a:endParaRPr lang="en-US" altLang="ja-JP" dirty="0"/>
          </a:p>
          <a:p>
            <a:r>
              <a:rPr lang="ja-JP" altLang="en-US" dirty="0"/>
              <a:t>文字を入力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8854B1-347F-4AA7-AA3D-07AD16CE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54" y="2852936"/>
            <a:ext cx="8000892" cy="24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F3B69-BFEF-4144-8CA5-12DD1214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Smart</a:t>
            </a:r>
            <a:r>
              <a:rPr lang="en-US" altLang="ja-JP" dirty="0"/>
              <a:t>Art</a:t>
            </a:r>
            <a:r>
              <a:rPr lang="ja-JP" altLang="en-US" dirty="0"/>
              <a:t>の入力</a:t>
            </a:r>
            <a:r>
              <a:rPr lang="en-US" altLang="ja-JP" dirty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EB9EC2-8974-40F6-AA70-551C9D9B4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30725"/>
          </a:xfrm>
        </p:spPr>
        <p:txBody>
          <a:bodyPr/>
          <a:lstStyle/>
          <a:p>
            <a:r>
              <a:rPr kumimoji="1" lang="ja-JP" altLang="en-US" dirty="0"/>
              <a:t>デザインタブの「</a:t>
            </a:r>
            <a:r>
              <a:rPr lang="ja-JP" altLang="en-US" dirty="0"/>
              <a:t>テキストウィンドウ」をクリック</a:t>
            </a:r>
            <a:endParaRPr lang="en-US" altLang="ja-JP" dirty="0"/>
          </a:p>
          <a:p>
            <a:r>
              <a:rPr kumimoji="1" lang="ja-JP" altLang="en-US" dirty="0"/>
              <a:t>テキストウィンドウ内に文字を入力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BC7D18-D757-4702-8F5D-32F42C30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600200"/>
            <a:ext cx="2090712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0D84D3-F504-4A01-B084-FE7FE041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SmartArt</a:t>
            </a:r>
            <a:r>
              <a:rPr kumimoji="1" lang="ja-JP" altLang="en-US" dirty="0"/>
              <a:t>のサイズ変更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2BEA56-DDE2-40B0-842D-B580B9068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SmartArt</a:t>
            </a:r>
            <a:r>
              <a:rPr kumimoji="1" lang="ja-JP" altLang="en-US" dirty="0"/>
              <a:t>を選択</a:t>
            </a:r>
            <a:endParaRPr kumimoji="1" lang="en-US" altLang="ja-JP" dirty="0"/>
          </a:p>
          <a:p>
            <a:r>
              <a:rPr lang="ja-JP" altLang="en-US" dirty="0"/>
              <a:t>書式タブの「サイズ」部分でサイズを入力</a:t>
            </a:r>
            <a:endParaRPr lang="en-US" altLang="ja-JP" dirty="0"/>
          </a:p>
          <a:p>
            <a:r>
              <a:rPr kumimoji="1" lang="ja-JP" altLang="en-US" dirty="0"/>
              <a:t>枠線周囲の「○」をドラッグしてもサイズ変更可能</a:t>
            </a:r>
          </a:p>
        </p:txBody>
      </p:sp>
    </p:spTree>
    <p:extLst>
      <p:ext uri="{BB962C8B-B14F-4D97-AF65-F5344CB8AC3E}">
        <p14:creationId xmlns:p14="http://schemas.microsoft.com/office/powerpoint/2010/main" val="18783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64960-A5DC-4661-A0CF-1A4472E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9647F-6474-4A8C-B909-B938AD63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Lesson65</a:t>
            </a:r>
            <a:r>
              <a:rPr kumimoji="1" lang="ja-JP" altLang="en-US" dirty="0"/>
              <a:t>を開く</a:t>
            </a:r>
            <a:endParaRPr kumimoji="1" lang="en-US" altLang="ja-JP" dirty="0"/>
          </a:p>
          <a:p>
            <a:r>
              <a:rPr lang="en-US" altLang="ja-JP" dirty="0"/>
              <a:t>2</a:t>
            </a:r>
            <a:r>
              <a:rPr lang="ja-JP" altLang="en-US" dirty="0"/>
              <a:t>ページ目の箇条書き「●</a:t>
            </a:r>
            <a:r>
              <a:rPr lang="en-US" altLang="ja-JP" dirty="0"/>
              <a:t>UV-A(</a:t>
            </a:r>
            <a:r>
              <a:rPr lang="ja-JP" altLang="en-US" dirty="0"/>
              <a:t>長波長紫外線</a:t>
            </a:r>
            <a:r>
              <a:rPr lang="en-US" altLang="ja-JP" dirty="0"/>
              <a:t>)</a:t>
            </a:r>
            <a:r>
              <a:rPr lang="ja-JP" altLang="en-US" dirty="0"/>
              <a:t>」の上に</a:t>
            </a:r>
            <a:r>
              <a:rPr lang="en-US" altLang="ja-JP" dirty="0"/>
              <a:t>SmartArt</a:t>
            </a:r>
            <a:r>
              <a:rPr lang="ja-JP" altLang="en-US" dirty="0"/>
              <a:t>グラフィック「放射ブロック」を挿入</a:t>
            </a:r>
            <a:endParaRPr lang="en-US" altLang="ja-JP" dirty="0"/>
          </a:p>
          <a:p>
            <a:r>
              <a:rPr lang="ja-JP" altLang="en-US" dirty="0"/>
              <a:t>中心の図形に「紫外線」と入力</a:t>
            </a:r>
            <a:endParaRPr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つ目～</a:t>
            </a:r>
            <a:r>
              <a:rPr lang="en-US" altLang="ja-JP" dirty="0"/>
              <a:t>3</a:t>
            </a:r>
            <a:r>
              <a:rPr lang="ja-JP" altLang="en-US" dirty="0"/>
              <a:t>つ目の図形に「</a:t>
            </a:r>
            <a:r>
              <a:rPr lang="en-US" altLang="ja-JP" dirty="0"/>
              <a:t>UV-A</a:t>
            </a:r>
            <a:r>
              <a:rPr lang="ja-JP" altLang="en-US" dirty="0"/>
              <a:t>」「</a:t>
            </a:r>
            <a:r>
              <a:rPr lang="en-US" altLang="ja-JP" dirty="0"/>
              <a:t>UV-B</a:t>
            </a:r>
            <a:r>
              <a:rPr lang="ja-JP" altLang="en-US" dirty="0"/>
              <a:t>」「</a:t>
            </a:r>
            <a:r>
              <a:rPr lang="en-US" altLang="ja-JP" dirty="0"/>
              <a:t>UV-C</a:t>
            </a:r>
            <a:r>
              <a:rPr lang="ja-JP" altLang="en-US" dirty="0"/>
              <a:t>」と入力</a:t>
            </a:r>
            <a:endParaRPr lang="en-US" altLang="ja-JP" dirty="0"/>
          </a:p>
          <a:p>
            <a:r>
              <a:rPr lang="en-US" altLang="ja-JP" dirty="0"/>
              <a:t>SmartArt</a:t>
            </a:r>
            <a:r>
              <a:rPr lang="ja-JP" altLang="en-US" dirty="0"/>
              <a:t>の高さと幅を</a:t>
            </a:r>
            <a:r>
              <a:rPr lang="en-US" altLang="ja-JP" dirty="0"/>
              <a:t>87mm</a:t>
            </a:r>
            <a:r>
              <a:rPr lang="ja-JP" altLang="en-US" dirty="0"/>
              <a:t>に設定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806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E8EF3-259C-45D5-97B5-46BF3E3E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</a:t>
            </a:r>
            <a:r>
              <a:rPr kumimoji="1" lang="ja-JP" altLang="en-US" dirty="0"/>
              <a:t>モデルの挿入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E50B88-B254-41D7-9D8F-0170A853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kumimoji="1" lang="ja-JP" altLang="en-US" sz="2800" dirty="0"/>
              <a:t>挿入タブの「</a:t>
            </a:r>
            <a:r>
              <a:rPr kumimoji="1" lang="en-US" altLang="ja-JP" sz="2800" dirty="0"/>
              <a:t>3D</a:t>
            </a:r>
            <a:r>
              <a:rPr kumimoji="1" lang="ja-JP" altLang="en-US" sz="2800" dirty="0"/>
              <a:t>モデル」→「ファイルから」をクリック</a:t>
            </a:r>
            <a:endParaRPr kumimoji="1" lang="en-US" altLang="ja-JP" sz="2800" dirty="0"/>
          </a:p>
          <a:p>
            <a:r>
              <a:rPr lang="ja-JP" altLang="en-US" sz="2800" dirty="0"/>
              <a:t>挿入するファイルを選択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63109CD-1A5C-49FD-9596-2A81976B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32" y="2924944"/>
            <a:ext cx="6795535" cy="237626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419050-0AA6-4966-8A49-7D3945ACE9B3}"/>
              </a:ext>
            </a:extLst>
          </p:cNvPr>
          <p:cNvSpPr/>
          <p:nvPr/>
        </p:nvSpPr>
        <p:spPr>
          <a:xfrm>
            <a:off x="5148064" y="4188619"/>
            <a:ext cx="1368152" cy="421109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428E62-C0C0-45DA-8F35-0BD4BA654383}"/>
              </a:ext>
            </a:extLst>
          </p:cNvPr>
          <p:cNvSpPr/>
          <p:nvPr/>
        </p:nvSpPr>
        <p:spPr>
          <a:xfrm>
            <a:off x="5148064" y="4609728"/>
            <a:ext cx="1944216" cy="421109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16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B2F54-3469-4149-8CA7-375D18A6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4C481C-23F1-4D20-A4E5-08D3C7F80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図形の挿入</a:t>
            </a:r>
            <a:endParaRPr lang="en-US" altLang="ja-JP" dirty="0"/>
          </a:p>
          <a:p>
            <a:r>
              <a:rPr lang="ja-JP" altLang="en-US" dirty="0"/>
              <a:t>画像の挿入</a:t>
            </a:r>
            <a:endParaRPr lang="en-US" altLang="ja-JP" dirty="0"/>
          </a:p>
          <a:p>
            <a:r>
              <a:rPr lang="en-US" altLang="ja-JP" dirty="0"/>
              <a:t>3D</a:t>
            </a:r>
            <a:r>
              <a:rPr lang="ja-JP" altLang="en-US" dirty="0"/>
              <a:t>モデルの挿入</a:t>
            </a:r>
            <a:endParaRPr lang="en-US" altLang="ja-JP" dirty="0"/>
          </a:p>
          <a:p>
            <a:r>
              <a:rPr lang="en-US" altLang="ja-JP" dirty="0"/>
              <a:t>SmartArt</a:t>
            </a:r>
            <a:r>
              <a:rPr lang="ja-JP" altLang="en-US" dirty="0"/>
              <a:t>の挿入</a:t>
            </a:r>
            <a:endParaRPr lang="en-US" altLang="ja-JP" dirty="0"/>
          </a:p>
          <a:p>
            <a:r>
              <a:rPr lang="ja-JP" altLang="en-US" dirty="0"/>
              <a:t>スクリーンショットの挿入</a:t>
            </a:r>
            <a:endParaRPr lang="en-US" altLang="ja-JP" dirty="0"/>
          </a:p>
          <a:p>
            <a:r>
              <a:rPr lang="ja-JP" altLang="en-US" dirty="0"/>
              <a:t>テキストボックスの挿入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082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0DD822-A599-473F-A4D9-B7124479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</a:t>
            </a:r>
            <a:r>
              <a:rPr kumimoji="1" lang="ja-JP" altLang="en-US" dirty="0"/>
              <a:t>モデルの向きを変える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985E3F-D7E8-45AD-8F42-3D82C4B9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kumimoji="1" lang="ja-JP" altLang="en-US" dirty="0"/>
              <a:t>３</a:t>
            </a:r>
            <a:r>
              <a:rPr kumimoji="1" lang="en-US" altLang="ja-JP" dirty="0"/>
              <a:t>D</a:t>
            </a:r>
            <a:r>
              <a:rPr kumimoji="1" lang="ja-JP" altLang="en-US" dirty="0"/>
              <a:t>モデルを選択</a:t>
            </a:r>
            <a:endParaRPr kumimoji="1" lang="en-US" altLang="ja-JP" dirty="0"/>
          </a:p>
          <a:p>
            <a:r>
              <a:rPr lang="en-US" altLang="ja-JP" dirty="0"/>
              <a:t>3D</a:t>
            </a:r>
            <a:r>
              <a:rPr lang="ja-JP" altLang="en-US" dirty="0"/>
              <a:t>モデルタブの「</a:t>
            </a:r>
            <a:r>
              <a:rPr lang="en-US" altLang="ja-JP" dirty="0"/>
              <a:t>3D</a:t>
            </a:r>
            <a:r>
              <a:rPr lang="ja-JP" altLang="en-US" dirty="0"/>
              <a:t>モデルビュー」部分で向きを選択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8CB20C-325D-4DAF-A3C1-30134EEA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39" y="3429000"/>
            <a:ext cx="7376122" cy="199057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23BD0E-0716-4B63-8AB5-2834363D529C}"/>
              </a:ext>
            </a:extLst>
          </p:cNvPr>
          <p:cNvSpPr/>
          <p:nvPr/>
        </p:nvSpPr>
        <p:spPr>
          <a:xfrm>
            <a:off x="2483768" y="4213733"/>
            <a:ext cx="5616624" cy="871451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02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64960-A5DC-4661-A0CF-1A4472E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9647F-6474-4A8C-B909-B938AD63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Lesson66</a:t>
            </a:r>
            <a:r>
              <a:rPr kumimoji="1" lang="ja-JP" altLang="en-US" dirty="0"/>
              <a:t>を開く</a:t>
            </a:r>
            <a:endParaRPr kumimoji="1" lang="en-US" altLang="ja-JP" dirty="0"/>
          </a:p>
          <a:p>
            <a:r>
              <a:rPr lang="ja-JP" altLang="en-US" dirty="0"/>
              <a:t>文書の先頭にフォルダ「</a:t>
            </a:r>
            <a:r>
              <a:rPr lang="en-US" altLang="ja-JP" dirty="0"/>
              <a:t>Lesson66</a:t>
            </a:r>
            <a:r>
              <a:rPr lang="ja-JP" altLang="en-US" dirty="0"/>
              <a:t>」のファイル「</a:t>
            </a:r>
            <a:r>
              <a:rPr lang="en-US" altLang="ja-JP" dirty="0" err="1"/>
              <a:t>himawari.glb</a:t>
            </a:r>
            <a:r>
              <a:rPr lang="ja-JP" altLang="en-US" dirty="0"/>
              <a:t>」を挿入</a:t>
            </a:r>
            <a:endParaRPr lang="en-US" altLang="ja-JP" dirty="0"/>
          </a:p>
          <a:p>
            <a:r>
              <a:rPr lang="ja-JP" altLang="en-US" dirty="0"/>
              <a:t>高さを</a:t>
            </a:r>
            <a:r>
              <a:rPr lang="en-US" altLang="ja-JP" dirty="0"/>
              <a:t>45mm</a:t>
            </a:r>
            <a:r>
              <a:rPr lang="ja-JP" altLang="en-US" dirty="0"/>
              <a:t>、幅を</a:t>
            </a:r>
            <a:r>
              <a:rPr lang="en-US" altLang="ja-JP" dirty="0"/>
              <a:t>46.9mm</a:t>
            </a:r>
            <a:r>
              <a:rPr lang="ja-JP" altLang="en-US" dirty="0"/>
              <a:t>に設定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051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57CD12-7BD1-40D7-A044-09B928FC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スクリーンショット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0613CA-8710-493F-90D4-4BF25377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パソコンに表示されている画面のコピー</a:t>
            </a:r>
            <a:endParaRPr kumimoji="1" lang="en-US" altLang="ja-JP" dirty="0"/>
          </a:p>
          <a:p>
            <a:r>
              <a:rPr lang="ja-JP" altLang="en-US" dirty="0"/>
              <a:t>以下のスクリーンショットをカーソル位置に入れることが可能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つのウィンドウ</a:t>
            </a:r>
            <a:endParaRPr lang="en-US" altLang="ja-JP" dirty="0"/>
          </a:p>
          <a:p>
            <a:pPr lvl="1"/>
            <a:r>
              <a:rPr lang="ja-JP" altLang="en-US" dirty="0"/>
              <a:t>指定した選択範囲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764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A170B7-644C-4858-8B75-67B49D60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スクリーンショットの挿入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C16E33-8011-4196-9BD8-5E447BF3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kumimoji="1" lang="ja-JP" altLang="en-US" dirty="0"/>
              <a:t>挿入先の位置をクリック</a:t>
            </a:r>
            <a:endParaRPr kumimoji="1" lang="en-US" altLang="ja-JP" dirty="0"/>
          </a:p>
          <a:p>
            <a:r>
              <a:rPr lang="ja-JP" altLang="en-US" dirty="0"/>
              <a:t>挿入タブの「スクリーンショット」をクリック</a:t>
            </a:r>
            <a:endParaRPr lang="en-US" altLang="ja-JP" dirty="0"/>
          </a:p>
          <a:p>
            <a:r>
              <a:rPr kumimoji="1" lang="ja-JP" altLang="en-US" dirty="0"/>
              <a:t>挿入したいウィンドウを選択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BA1ADC-A029-4479-84A5-3B13F73F6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01008"/>
            <a:ext cx="5724525" cy="290512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B852A1-DBAC-40A7-BB54-3E44CABBA4C3}"/>
              </a:ext>
            </a:extLst>
          </p:cNvPr>
          <p:cNvSpPr/>
          <p:nvPr/>
        </p:nvSpPr>
        <p:spPr>
          <a:xfrm>
            <a:off x="5076056" y="4365104"/>
            <a:ext cx="1152128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5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0A8AE-9A6A-4CA3-995A-D2B462F3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選択した部分の挿入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DD560-F8E3-4897-9970-F0F3CFBC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/>
          <a:lstStyle/>
          <a:p>
            <a:r>
              <a:rPr lang="ja-JP" altLang="en-US" sz="2800" dirty="0"/>
              <a:t>挿入先の位置をクリック</a:t>
            </a:r>
          </a:p>
          <a:p>
            <a:r>
              <a:rPr lang="ja-JP" altLang="en-US" sz="2800" dirty="0"/>
              <a:t>挿入タブの「スクリーンショット」→</a:t>
            </a:r>
            <a:r>
              <a:rPr kumimoji="1" lang="ja-JP" altLang="en-US" sz="2800" dirty="0"/>
              <a:t>「画面の領域」をクリック</a:t>
            </a:r>
            <a:endParaRPr kumimoji="1" lang="en-US" altLang="ja-JP" sz="2800" dirty="0"/>
          </a:p>
          <a:p>
            <a:r>
              <a:rPr kumimoji="1" lang="ja-JP" altLang="en-US" sz="2800" dirty="0"/>
              <a:t>スクリーンショットを取りたい範囲を選択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02CFB6-AE15-4F28-9A83-5FB3EA6A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63" y="3896420"/>
            <a:ext cx="4883274" cy="246188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F9D512-FFAA-4CBE-BE9B-996EFE776867}"/>
              </a:ext>
            </a:extLst>
          </p:cNvPr>
          <p:cNvSpPr/>
          <p:nvPr/>
        </p:nvSpPr>
        <p:spPr>
          <a:xfrm>
            <a:off x="5073687" y="4616500"/>
            <a:ext cx="1008112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42E075-785F-4C9F-85E9-423D9B7B4A8F}"/>
              </a:ext>
            </a:extLst>
          </p:cNvPr>
          <p:cNvSpPr/>
          <p:nvPr/>
        </p:nvSpPr>
        <p:spPr>
          <a:xfrm>
            <a:off x="5073687" y="5984652"/>
            <a:ext cx="1008112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48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64960-A5DC-4661-A0CF-1A4472E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9647F-6474-4A8C-B909-B938AD63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Lesson67</a:t>
            </a:r>
            <a:r>
              <a:rPr kumimoji="1" lang="ja-JP" altLang="en-US" dirty="0"/>
              <a:t>を開く</a:t>
            </a:r>
            <a:endParaRPr kumimoji="1" lang="en-US" altLang="ja-JP" dirty="0"/>
          </a:p>
          <a:p>
            <a:r>
              <a:rPr lang="en-US" altLang="ja-JP" dirty="0"/>
              <a:t>Excel</a:t>
            </a:r>
            <a:r>
              <a:rPr lang="ja-JP" altLang="en-US"/>
              <a:t>のバージョン情報のスクリーンショットを挿入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4879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EB747-848E-B974-973D-4C26CF50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練習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126ABB-7D53-E256-B168-0A8E3857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Lesson62</a:t>
            </a:r>
            <a:r>
              <a:rPr kumimoji="1" lang="ja-JP" altLang="en-US" dirty="0"/>
              <a:t>～</a:t>
            </a:r>
            <a:r>
              <a:rPr kumimoji="1" lang="en-US" altLang="ja-JP" dirty="0"/>
              <a:t>67</a:t>
            </a:r>
            <a:r>
              <a:rPr kumimoji="1" lang="ja-JP" altLang="en-US" dirty="0"/>
              <a:t>を練習</a:t>
            </a:r>
          </a:p>
        </p:txBody>
      </p:sp>
    </p:spTree>
    <p:extLst>
      <p:ext uri="{BB962C8B-B14F-4D97-AF65-F5344CB8AC3E}">
        <p14:creationId xmlns:p14="http://schemas.microsoft.com/office/powerpoint/2010/main" val="37068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139E83B-8673-4A3D-8B2B-3896CEA1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図形の挿入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1989281-8015-406F-8013-83EDB905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挿入タブの「図形」から図形を選択</a:t>
            </a:r>
            <a:endParaRPr kumimoji="1" lang="en-US" altLang="ja-JP" dirty="0"/>
          </a:p>
          <a:p>
            <a:r>
              <a:rPr lang="ja-JP" altLang="en-US" dirty="0"/>
              <a:t>文書上で図形を入れたい範囲をドラッグ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2BFA78-6F7A-44B1-AFF3-3221088C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919118"/>
            <a:ext cx="3419503" cy="332385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E54262-3D02-4BB5-AF7D-6A5BE3FE7C12}"/>
              </a:ext>
            </a:extLst>
          </p:cNvPr>
          <p:cNvSpPr/>
          <p:nvPr/>
        </p:nvSpPr>
        <p:spPr>
          <a:xfrm>
            <a:off x="3923928" y="3789040"/>
            <a:ext cx="504056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52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C40774-6310-4AD2-BE1C-039AC8E2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図形の移動やサイズ変更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EB633C-BDD6-455A-B7A7-5477289A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kumimoji="1" lang="ja-JP" altLang="en-US" dirty="0"/>
              <a:t>図形ドラッグして移動</a:t>
            </a:r>
            <a:endParaRPr kumimoji="1" lang="en-US" altLang="ja-JP" dirty="0"/>
          </a:p>
          <a:p>
            <a:r>
              <a:rPr lang="ja-JP" altLang="en-US" dirty="0"/>
              <a:t>図形周囲の○をドラッグしてサイズ変更</a:t>
            </a:r>
            <a:endParaRPr lang="en-US" altLang="ja-JP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図形の</a:t>
            </a:r>
            <a:r>
              <a:rPr kumimoji="1" lang="en-US" altLang="ja-JP" dirty="0"/>
              <a:t>)</a:t>
            </a:r>
            <a:r>
              <a:rPr kumimoji="1" lang="ja-JP" altLang="en-US" dirty="0"/>
              <a:t>書式タブの「サイズ」部分でサイズを数値で指定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1F575B-CC5A-411F-AB19-4F9D8E00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933057"/>
            <a:ext cx="2724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64960-A5DC-4661-A0CF-1A4472E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9647F-6474-4A8C-B909-B938AD63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Lesson62</a:t>
            </a:r>
            <a:r>
              <a:rPr kumimoji="1" lang="ja-JP" altLang="en-US" dirty="0"/>
              <a:t>を開く</a:t>
            </a:r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ページ目の左上に図形「太陽」を挿入</a:t>
            </a:r>
            <a:endParaRPr kumimoji="1" lang="en-US" altLang="ja-JP" dirty="0"/>
          </a:p>
          <a:p>
            <a:r>
              <a:rPr lang="ja-JP" altLang="en-US" dirty="0"/>
              <a:t>高さと幅を</a:t>
            </a:r>
            <a:r>
              <a:rPr lang="en-US" altLang="ja-JP" dirty="0"/>
              <a:t>39mm</a:t>
            </a:r>
            <a:r>
              <a:rPr lang="ja-JP" altLang="en-US" dirty="0"/>
              <a:t>に設定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827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A37E1D-120D-4487-AC26-32F4E44E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図</a:t>
            </a:r>
            <a:r>
              <a:rPr kumimoji="1" lang="en-US" altLang="ja-JP" dirty="0"/>
              <a:t>(</a:t>
            </a:r>
            <a:r>
              <a:rPr lang="ja-JP" altLang="en-US" dirty="0"/>
              <a:t>写真</a:t>
            </a:r>
            <a:r>
              <a:rPr kumimoji="1" lang="ja-JP" altLang="en-US" dirty="0"/>
              <a:t>やイラスト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DF234E-82D3-4A94-B9C5-9B358355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ja-JP" altLang="en-US" dirty="0"/>
              <a:t>挿入タブの「画像」をクリック</a:t>
            </a:r>
            <a:endParaRPr lang="en-US" altLang="ja-JP" dirty="0"/>
          </a:p>
          <a:p>
            <a:r>
              <a:rPr kumimoji="1" lang="ja-JP" altLang="en-US" dirty="0"/>
              <a:t>挿入するファイルを選択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357448-2B54-4B82-8C20-96E3F707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032325"/>
            <a:ext cx="4464496" cy="246368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FADE57-93F2-4028-8230-65542B53FAC4}"/>
              </a:ext>
            </a:extLst>
          </p:cNvPr>
          <p:cNvSpPr/>
          <p:nvPr/>
        </p:nvSpPr>
        <p:spPr>
          <a:xfrm>
            <a:off x="4860032" y="3976134"/>
            <a:ext cx="1008112" cy="460977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57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8C5EAC-8DF6-42D1-9C5A-570162AF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インターネット上の画像の挿入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30AD65-D004-4DD3-9B97-F7D29747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kumimoji="1" lang="ja-JP" altLang="en-US" sz="2400" dirty="0"/>
              <a:t>挿入タブの「オンライン画像」をクリック</a:t>
            </a:r>
            <a:endParaRPr kumimoji="1" lang="en-US" altLang="ja-JP" sz="2400" dirty="0"/>
          </a:p>
          <a:p>
            <a:r>
              <a:rPr lang="ja-JP" altLang="en-US" sz="2400" dirty="0"/>
              <a:t>キーワードを指定して画像を検索</a:t>
            </a:r>
            <a:endParaRPr lang="en-US" altLang="ja-JP" sz="2400" dirty="0"/>
          </a:p>
          <a:p>
            <a:r>
              <a:rPr kumimoji="1" lang="ja-JP" altLang="en-US" sz="2400" dirty="0"/>
              <a:t>挿入する画像を選択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E77735-E44A-4777-9240-F53A07C5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76341"/>
            <a:ext cx="2023695" cy="111675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65DB5B9-9893-450F-B246-DA4C57D16BF8}"/>
              </a:ext>
            </a:extLst>
          </p:cNvPr>
          <p:cNvSpPr/>
          <p:nvPr/>
        </p:nvSpPr>
        <p:spPr>
          <a:xfrm>
            <a:off x="1691680" y="3743681"/>
            <a:ext cx="720080" cy="208955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893ECB-08DB-46FE-AE11-5EF68DD1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24" y="3176341"/>
            <a:ext cx="5992764" cy="334101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4332E22-6812-46E6-9336-F456F8F27A86}"/>
              </a:ext>
            </a:extLst>
          </p:cNvPr>
          <p:cNvSpPr/>
          <p:nvPr/>
        </p:nvSpPr>
        <p:spPr>
          <a:xfrm>
            <a:off x="2915816" y="3429000"/>
            <a:ext cx="216024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52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64960-A5DC-4661-A0CF-1A4472E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9647F-6474-4A8C-B909-B938AD63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Lesson63</a:t>
            </a:r>
            <a:r>
              <a:rPr kumimoji="1" lang="ja-JP" altLang="en-US" dirty="0"/>
              <a:t>を開く</a:t>
            </a:r>
            <a:endParaRPr kumimoji="1"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ページ目の「太陽光線は植物にとって</a:t>
            </a:r>
            <a:r>
              <a:rPr lang="en-US" altLang="ja-JP" dirty="0"/>
              <a:t>…</a:t>
            </a:r>
            <a:r>
              <a:rPr lang="ja-JP" altLang="en-US" dirty="0"/>
              <a:t>」の下に、フォルダ「</a:t>
            </a:r>
            <a:r>
              <a:rPr lang="en-US" altLang="ja-JP" dirty="0"/>
              <a:t>Lesson63</a:t>
            </a:r>
            <a:r>
              <a:rPr lang="ja-JP" altLang="en-US" dirty="0"/>
              <a:t>」の「ひまわり</a:t>
            </a:r>
            <a:r>
              <a:rPr lang="en-US" altLang="ja-JP" dirty="0"/>
              <a:t>.jpg</a:t>
            </a:r>
            <a:r>
              <a:rPr lang="ja-JP" altLang="en-US" dirty="0"/>
              <a:t>」を挿入</a:t>
            </a:r>
            <a:endParaRPr lang="en-US" altLang="ja-JP" dirty="0"/>
          </a:p>
          <a:p>
            <a:r>
              <a:rPr lang="ja-JP" altLang="en-US" dirty="0"/>
              <a:t>高さを</a:t>
            </a:r>
            <a:r>
              <a:rPr lang="en-US" altLang="ja-JP" dirty="0"/>
              <a:t>78mm</a:t>
            </a:r>
            <a:r>
              <a:rPr lang="ja-JP" altLang="en-US" dirty="0"/>
              <a:t>、幅を</a:t>
            </a:r>
            <a:r>
              <a:rPr lang="en-US" altLang="ja-JP" dirty="0"/>
              <a:t>104mm</a:t>
            </a:r>
            <a:r>
              <a:rPr lang="ja-JP" altLang="en-US" dirty="0"/>
              <a:t>に設定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435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C5138-DB13-4A70-9EB2-AEEC131B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テキストボックス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56122E-7A31-4529-9D32-E3E8F263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本文とは独立したテキスト入力欄</a:t>
            </a:r>
            <a:endParaRPr kumimoji="1" lang="en-US" altLang="ja-JP" dirty="0"/>
          </a:p>
          <a:p>
            <a:r>
              <a:rPr kumimoji="1" lang="ja-JP" altLang="en-US" dirty="0"/>
              <a:t>横書き／縦書きどちらも可能</a:t>
            </a:r>
            <a:endParaRPr kumimoji="1" lang="en-US" altLang="ja-JP" dirty="0"/>
          </a:p>
          <a:p>
            <a:r>
              <a:rPr lang="ja-JP" altLang="en-US" dirty="0"/>
              <a:t>組み込みテキストボックス：書式や配置が設定されているテキストボックス</a:t>
            </a:r>
            <a:endParaRPr lang="en-US" altLang="ja-JP" dirty="0"/>
          </a:p>
          <a:p>
            <a:r>
              <a:rPr kumimoji="1" lang="ja-JP" altLang="en-US" dirty="0"/>
              <a:t>横書き／縦書きテキストボックス：書式や配置を自由に設定できるテキストボックス</a:t>
            </a:r>
          </a:p>
        </p:txBody>
      </p:sp>
    </p:spTree>
    <p:extLst>
      <p:ext uri="{BB962C8B-B14F-4D97-AF65-F5344CB8AC3E}">
        <p14:creationId xmlns:p14="http://schemas.microsoft.com/office/powerpoint/2010/main" val="988775925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8966</TotalTime>
  <Words>655</Words>
  <Application>Microsoft Office PowerPoint</Application>
  <PresentationFormat>画面に合わせる (4:3)</PresentationFormat>
  <Paragraphs>97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Beam</vt:lpstr>
      <vt:lpstr>情報処理演習(MOS)</vt:lpstr>
      <vt:lpstr>今日の内容</vt:lpstr>
      <vt:lpstr>図形の挿入</vt:lpstr>
      <vt:lpstr>図形の移動やサイズ変更</vt:lpstr>
      <vt:lpstr>練習</vt:lpstr>
      <vt:lpstr>図(写真やイラスト)の挿入</vt:lpstr>
      <vt:lpstr>インターネット上の画像の挿入</vt:lpstr>
      <vt:lpstr>練習</vt:lpstr>
      <vt:lpstr>テキストボックス</vt:lpstr>
      <vt:lpstr>組み込みテキストボックスの挿入</vt:lpstr>
      <vt:lpstr>縦/横書きテキストボックスの挿入</vt:lpstr>
      <vt:lpstr>練習</vt:lpstr>
      <vt:lpstr>SmartArt</vt:lpstr>
      <vt:lpstr>SmartArtの挿入</vt:lpstr>
      <vt:lpstr>SmartArtへの入力(1)</vt:lpstr>
      <vt:lpstr>SmartArtの入力(2)</vt:lpstr>
      <vt:lpstr>SmartArtのサイズ変更</vt:lpstr>
      <vt:lpstr>練習</vt:lpstr>
      <vt:lpstr>3Dモデルの挿入</vt:lpstr>
      <vt:lpstr>3Dモデルの向きを変える</vt:lpstr>
      <vt:lpstr>練習</vt:lpstr>
      <vt:lpstr>スクリーンショット</vt:lpstr>
      <vt:lpstr>スクリーンショットの挿入</vt:lpstr>
      <vt:lpstr>選択した部分の挿入</vt:lpstr>
      <vt:lpstr>練習</vt:lpstr>
      <vt:lpstr>練習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</dc:title>
  <dc:creator>FUJIMOTO</dc:creator>
  <cp:lastModifiedBy>fujimoto-sk</cp:lastModifiedBy>
  <cp:revision>650</cp:revision>
  <dcterms:created xsi:type="dcterms:W3CDTF">2012-04-09T05:19:53Z</dcterms:created>
  <dcterms:modified xsi:type="dcterms:W3CDTF">2026-05-13T06:08:13Z</dcterms:modified>
</cp:coreProperties>
</file>