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1"/>
  </p:notesMasterIdLst>
  <p:sldIdLst>
    <p:sldId id="256" r:id="rId2"/>
    <p:sldId id="399" r:id="rId3"/>
    <p:sldId id="387" r:id="rId4"/>
    <p:sldId id="400" r:id="rId5"/>
    <p:sldId id="421" r:id="rId6"/>
    <p:sldId id="438" r:id="rId7"/>
    <p:sldId id="423" r:id="rId8"/>
    <p:sldId id="422" r:id="rId9"/>
    <p:sldId id="436" r:id="rId10"/>
    <p:sldId id="424" r:id="rId11"/>
    <p:sldId id="437" r:id="rId12"/>
    <p:sldId id="426" r:id="rId13"/>
    <p:sldId id="439" r:id="rId14"/>
    <p:sldId id="440" r:id="rId15"/>
    <p:sldId id="441" r:id="rId16"/>
    <p:sldId id="442" r:id="rId17"/>
    <p:sldId id="435" r:id="rId18"/>
    <p:sldId id="443" r:id="rId19"/>
    <p:sldId id="444" r:id="rId20"/>
  </p:sldIdLst>
  <p:sldSz cx="9144000" cy="6858000" type="screen4x3"/>
  <p:notesSz cx="7099300" cy="102346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24" autoAdjust="0"/>
    <p:restoredTop sz="94660"/>
  </p:normalViewPr>
  <p:slideViewPr>
    <p:cSldViewPr>
      <p:cViewPr varScale="1">
        <p:scale>
          <a:sx n="109" d="100"/>
          <a:sy n="109" d="100"/>
        </p:scale>
        <p:origin x="161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6575" cy="51276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1138" y="0"/>
            <a:ext cx="3076575" cy="512763"/>
          </a:xfrm>
          <a:prstGeom prst="rect">
            <a:avLst/>
          </a:prstGeom>
        </p:spPr>
        <p:txBody>
          <a:bodyPr vert="horz" lIns="91440" tIns="45720" rIns="91440" bIns="45720" rtlCol="0"/>
          <a:lstStyle>
            <a:lvl1pPr algn="r">
              <a:defRPr sz="1200"/>
            </a:lvl1pPr>
          </a:lstStyle>
          <a:p>
            <a:fld id="{16B5AD0B-537D-4E4B-9412-C5C6F1B9D902}" type="datetimeFigureOut">
              <a:rPr kumimoji="1" lang="ja-JP" altLang="en-US" smtClean="0"/>
              <a:t>2026/4/28</a:t>
            </a:fld>
            <a:endParaRPr kumimoji="1" lang="ja-JP" altLang="en-US"/>
          </a:p>
        </p:txBody>
      </p:sp>
      <p:sp>
        <p:nvSpPr>
          <p:cNvPr id="4" name="スライド イメージ プレースホルダー 3"/>
          <p:cNvSpPr>
            <a:spLocks noGrp="1" noRot="1" noChangeAspect="1"/>
          </p:cNvSpPr>
          <p:nvPr>
            <p:ph type="sldImg" idx="2"/>
          </p:nvPr>
        </p:nvSpPr>
        <p:spPr>
          <a:xfrm>
            <a:off x="1246188" y="1279525"/>
            <a:ext cx="4606925" cy="34544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709613" y="4926013"/>
            <a:ext cx="5680075" cy="402907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21850"/>
            <a:ext cx="3076575" cy="512763"/>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1138" y="9721850"/>
            <a:ext cx="3076575" cy="512763"/>
          </a:xfrm>
          <a:prstGeom prst="rect">
            <a:avLst/>
          </a:prstGeom>
        </p:spPr>
        <p:txBody>
          <a:bodyPr vert="horz" lIns="91440" tIns="45720" rIns="91440" bIns="45720" rtlCol="0" anchor="b"/>
          <a:lstStyle>
            <a:lvl1pPr algn="r">
              <a:defRPr sz="1200"/>
            </a:lvl1pPr>
          </a:lstStyle>
          <a:p>
            <a:fld id="{61D4B8CB-16B2-4226-9B48-562E764754AD}" type="slidenum">
              <a:rPr kumimoji="1" lang="ja-JP" altLang="en-US" smtClean="0"/>
              <a:t>‹#›</a:t>
            </a:fld>
            <a:endParaRPr kumimoji="1" lang="ja-JP" altLang="en-US"/>
          </a:p>
        </p:txBody>
      </p:sp>
    </p:spTree>
    <p:extLst>
      <p:ext uri="{BB962C8B-B14F-4D97-AF65-F5344CB8AC3E}">
        <p14:creationId xmlns:p14="http://schemas.microsoft.com/office/powerpoint/2010/main" val="7869869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6413"/>
            <a:chOff x="0" y="0"/>
            <a:chExt cx="5760" cy="4319"/>
          </a:xfrm>
        </p:grpSpPr>
        <p:sp>
          <p:nvSpPr>
            <p:cNvPr id="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eaLnBrk="1" hangingPunct="1">
                <a:defRPr/>
              </a:pPr>
              <a:endParaRPr lang="ja-JP" altLang="en-US" dirty="0"/>
            </a:p>
          </p:txBody>
        </p:sp>
        <p:sp>
          <p:nvSpPr>
            <p:cNvPr id="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eaLnBrk="1" hangingPunct="1">
                <a:defRPr/>
              </a:pPr>
              <a:endParaRPr lang="ja-JP" altLang="en-US" dirty="0"/>
            </a:p>
          </p:txBody>
        </p:sp>
        <p:sp>
          <p:nvSpPr>
            <p:cNvPr id="8" name="Freeform 6"/>
            <p:cNvSpPr>
              <a:spLocks/>
            </p:cNvSpPr>
            <p:nvPr/>
          </p:nvSpPr>
          <p:spPr bwMode="hidden">
            <a:xfrm>
              <a:off x="4038" y="3577"/>
              <a:ext cx="1720" cy="65"/>
            </a:xfrm>
            <a:custGeom>
              <a:avLst/>
              <a:gdLst>
                <a:gd name="T0" fmla="*/ 1714 w 1722"/>
                <a:gd name="T1" fmla="*/ 62 h 66"/>
                <a:gd name="T2" fmla="*/ 1714 w 1722"/>
                <a:gd name="T3" fmla="*/ 56 h 66"/>
                <a:gd name="T4" fmla="*/ 0 w 1722"/>
                <a:gd name="T5" fmla="*/ 0 h 66"/>
                <a:gd name="T6" fmla="*/ 0 w 1722"/>
                <a:gd name="T7" fmla="*/ 44 h 66"/>
                <a:gd name="T8" fmla="*/ 1714 w 1722"/>
                <a:gd name="T9" fmla="*/ 62 h 66"/>
                <a:gd name="T10" fmla="*/ 1714 w 1722"/>
                <a:gd name="T11" fmla="*/ 62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eaLnBrk="1" hangingPunct="1">
                <a:defRPr/>
              </a:pPr>
              <a:endParaRPr lang="ja-JP" altLang="en-US" dirty="0"/>
            </a:p>
          </p:txBody>
        </p:sp>
        <p:sp>
          <p:nvSpPr>
            <p:cNvPr id="10" name="Freeform 8"/>
            <p:cNvSpPr>
              <a:spLocks/>
            </p:cNvSpPr>
            <p:nvPr/>
          </p:nvSpPr>
          <p:spPr bwMode="hidden">
            <a:xfrm>
              <a:off x="4784" y="3702"/>
              <a:ext cx="974" cy="101"/>
            </a:xfrm>
            <a:custGeom>
              <a:avLst/>
              <a:gdLst>
                <a:gd name="T0" fmla="*/ 971 w 975"/>
                <a:gd name="T1" fmla="*/ 48 h 101"/>
                <a:gd name="T2" fmla="*/ 971 w 975"/>
                <a:gd name="T3" fmla="*/ 0 h 101"/>
                <a:gd name="T4" fmla="*/ 0 w 975"/>
                <a:gd name="T5" fmla="*/ 24 h 101"/>
                <a:gd name="T6" fmla="*/ 0 w 975"/>
                <a:gd name="T7" fmla="*/ 101 h 101"/>
                <a:gd name="T8" fmla="*/ 971 w 975"/>
                <a:gd name="T9" fmla="*/ 48 h 101"/>
                <a:gd name="T10" fmla="*/ 971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 name="Freeform 9"/>
            <p:cNvSpPr>
              <a:spLocks/>
            </p:cNvSpPr>
            <p:nvPr/>
          </p:nvSpPr>
          <p:spPr bwMode="hidden">
            <a:xfrm>
              <a:off x="3619" y="3815"/>
              <a:ext cx="2139" cy="198"/>
            </a:xfrm>
            <a:custGeom>
              <a:avLst/>
              <a:gdLst>
                <a:gd name="T0" fmla="*/ 2133 w 2141"/>
                <a:gd name="T1" fmla="*/ 0 h 198"/>
                <a:gd name="T2" fmla="*/ 0 w 2141"/>
                <a:gd name="T3" fmla="*/ 156 h 198"/>
                <a:gd name="T4" fmla="*/ 0 w 2141"/>
                <a:gd name="T5" fmla="*/ 198 h 198"/>
                <a:gd name="T6" fmla="*/ 2133 w 2141"/>
                <a:gd name="T7" fmla="*/ 0 h 198"/>
                <a:gd name="T8" fmla="*/ 2133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1" hangingPunct="1">
                <a:defRPr/>
              </a:pPr>
              <a:endParaRPr lang="ja-JP" altLang="en-US" dirty="0"/>
            </a:p>
          </p:txBody>
        </p:sp>
        <p:sp>
          <p:nvSpPr>
            <p:cNvPr id="13" name="Freeform 11"/>
            <p:cNvSpPr>
              <a:spLocks/>
            </p:cNvSpPr>
            <p:nvPr/>
          </p:nvSpPr>
          <p:spPr bwMode="hidden">
            <a:xfrm>
              <a:off x="2097" y="4043"/>
              <a:ext cx="2514" cy="276"/>
            </a:xfrm>
            <a:custGeom>
              <a:avLst/>
              <a:gdLst>
                <a:gd name="T0" fmla="*/ 2170 w 2517"/>
                <a:gd name="T1" fmla="*/ 276 h 276"/>
                <a:gd name="T2" fmla="*/ 2505 w 2517"/>
                <a:gd name="T3" fmla="*/ 204 h 276"/>
                <a:gd name="T4" fmla="*/ 2248 w 2517"/>
                <a:gd name="T5" fmla="*/ 0 h 276"/>
                <a:gd name="T6" fmla="*/ 0 w 2517"/>
                <a:gd name="T7" fmla="*/ 276 h 276"/>
                <a:gd name="T8" fmla="*/ 2170 w 2517"/>
                <a:gd name="T9" fmla="*/ 276 h 276"/>
                <a:gd name="T10" fmla="*/ 2170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eaLnBrk="1" hangingPunct="1">
                <a:defRPr/>
              </a:pPr>
              <a:endParaRPr lang="ja-JP" altLang="en-US" dirty="0"/>
            </a:p>
          </p:txBody>
        </p:sp>
        <p:sp>
          <p:nvSpPr>
            <p:cNvPr id="15" name="Freeform 13"/>
            <p:cNvSpPr>
              <a:spLocks/>
            </p:cNvSpPr>
            <p:nvPr/>
          </p:nvSpPr>
          <p:spPr bwMode="hidden">
            <a:xfrm>
              <a:off x="5030" y="3151"/>
              <a:ext cx="728" cy="240"/>
            </a:xfrm>
            <a:custGeom>
              <a:avLst/>
              <a:gdLst>
                <a:gd name="T0" fmla="*/ 725 w 729"/>
                <a:gd name="T1" fmla="*/ 240 h 240"/>
                <a:gd name="T2" fmla="*/ 0 w 729"/>
                <a:gd name="T3" fmla="*/ 0 h 240"/>
                <a:gd name="T4" fmla="*/ 0 w 729"/>
                <a:gd name="T5" fmla="*/ 6 h 240"/>
                <a:gd name="T6" fmla="*/ 725 w 729"/>
                <a:gd name="T7" fmla="*/ 240 h 240"/>
                <a:gd name="T8" fmla="*/ 725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17" name="Freeform 15"/>
            <p:cNvSpPr>
              <a:spLocks/>
            </p:cNvSpPr>
            <p:nvPr/>
          </p:nvSpPr>
          <p:spPr bwMode="hidden">
            <a:xfrm>
              <a:off x="5030" y="3049"/>
              <a:ext cx="728" cy="318"/>
            </a:xfrm>
            <a:custGeom>
              <a:avLst/>
              <a:gdLst>
                <a:gd name="T0" fmla="*/ 725 w 729"/>
                <a:gd name="T1" fmla="*/ 318 h 318"/>
                <a:gd name="T2" fmla="*/ 725 w 729"/>
                <a:gd name="T3" fmla="*/ 312 h 318"/>
                <a:gd name="T4" fmla="*/ 0 w 729"/>
                <a:gd name="T5" fmla="*/ 0 h 318"/>
                <a:gd name="T6" fmla="*/ 0 w 729"/>
                <a:gd name="T7" fmla="*/ 54 h 318"/>
                <a:gd name="T8" fmla="*/ 725 w 729"/>
                <a:gd name="T9" fmla="*/ 318 h 318"/>
                <a:gd name="T10" fmla="*/ 725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eaLnBrk="1" hangingPunct="1">
                <a:defRPr/>
              </a:pPr>
              <a:endParaRPr lang="ja-JP" altLang="en-US" dirty="0"/>
            </a:p>
          </p:txBody>
        </p:sp>
        <p:sp>
          <p:nvSpPr>
            <p:cNvPr id="1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2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eaLnBrk="1" hangingPunct="1">
                <a:defRPr/>
              </a:pPr>
              <a:endParaRPr lang="ja-JP" altLang="en-US" dirty="0"/>
            </a:p>
          </p:txBody>
        </p:sp>
        <p:sp>
          <p:nvSpPr>
            <p:cNvPr id="21"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23"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2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eaLnBrk="1" hangingPunct="1">
                <a:defRPr/>
              </a:pPr>
              <a:endParaRPr lang="ja-JP" altLang="en-US" dirty="0"/>
            </a:p>
          </p:txBody>
        </p:sp>
        <p:sp>
          <p:nvSpPr>
            <p:cNvPr id="2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eaLnBrk="1" hangingPunct="1">
                <a:defRPr/>
              </a:pPr>
              <a:endParaRPr lang="ja-JP" altLang="en-US" dirty="0"/>
            </a:p>
          </p:txBody>
        </p:sp>
        <p:sp>
          <p:nvSpPr>
            <p:cNvPr id="27"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eaLnBrk="1" hangingPunct="1">
                <a:defRPr/>
              </a:pPr>
              <a:endParaRPr lang="ja-JP" altLang="en-US" dirty="0"/>
            </a:p>
          </p:txBody>
        </p:sp>
        <p:sp>
          <p:nvSpPr>
            <p:cNvPr id="2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eaLnBrk="1" hangingPunct="1">
                <a:defRPr/>
              </a:pPr>
              <a:endParaRPr lang="ja-JP" altLang="en-US" dirty="0"/>
            </a:p>
          </p:txBody>
        </p:sp>
        <p:sp>
          <p:nvSpPr>
            <p:cNvPr id="30" name="Freeform 28"/>
            <p:cNvSpPr>
              <a:spLocks/>
            </p:cNvSpPr>
            <p:nvPr/>
          </p:nvSpPr>
          <p:spPr bwMode="hidden">
            <a:xfrm>
              <a:off x="5698" y="653"/>
              <a:ext cx="60" cy="311"/>
            </a:xfrm>
            <a:custGeom>
              <a:avLst/>
              <a:gdLst>
                <a:gd name="T0" fmla="*/ 0 w 60"/>
                <a:gd name="T1" fmla="*/ 144 h 312"/>
                <a:gd name="T2" fmla="*/ 60 w 60"/>
                <a:gd name="T3" fmla="*/ 308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32"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3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eaLnBrk="1" hangingPunct="1">
                <a:defRPr/>
              </a:pPr>
              <a:endParaRPr lang="ja-JP" altLang="en-US" dirty="0"/>
            </a:p>
          </p:txBody>
        </p:sp>
        <p:sp>
          <p:nvSpPr>
            <p:cNvPr id="3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3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3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eaLnBrk="1" hangingPunct="1">
                <a:defRPr/>
              </a:pPr>
              <a:endParaRPr lang="ja-JP" altLang="en-US" dirty="0"/>
            </a:p>
          </p:txBody>
        </p:sp>
        <p:sp>
          <p:nvSpPr>
            <p:cNvPr id="3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3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4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grpSp>
          <p:nvGrpSpPr>
            <p:cNvPr id="41"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1" hangingPunct="1">
                  <a:defRPr/>
                </a:pPr>
                <a:endParaRPr lang="ja-JP" altLang="en-US" dirty="0"/>
              </a:p>
            </p:txBody>
          </p:sp>
          <p:sp>
            <p:nvSpPr>
              <p:cNvPr id="4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eaLnBrk="1" hangingPunct="1">
                  <a:defRPr/>
                </a:pPr>
                <a:endParaRPr lang="ja-JP" altLang="en-US" dirty="0"/>
              </a:p>
            </p:txBody>
          </p:sp>
        </p:grpSp>
      </p:grpSp>
      <p:sp>
        <p:nvSpPr>
          <p:cNvPr id="5162" name="Rectangle 42"/>
          <p:cNvSpPr>
            <a:spLocks noGrp="1" noChangeArrowheads="1"/>
          </p:cNvSpPr>
          <p:nvPr>
            <p:ph type="ctrTitle" sz="quarter"/>
          </p:nvPr>
        </p:nvSpPr>
        <p:spPr>
          <a:xfrm>
            <a:off x="457200" y="1600200"/>
            <a:ext cx="8229600" cy="1828800"/>
          </a:xfrm>
        </p:spPr>
        <p:txBody>
          <a:bodyPr/>
          <a:lstStyle>
            <a:lvl1pPr>
              <a:defRPr sz="4800"/>
            </a:lvl1pPr>
          </a:lstStyle>
          <a:p>
            <a:r>
              <a:rPr lang="ja-JP" altLang="en-US"/>
              <a:t>マスタ タイトルの書式設定</a:t>
            </a:r>
          </a:p>
        </p:txBody>
      </p:sp>
      <p:sp>
        <p:nvSpPr>
          <p:cNvPr id="5163"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ja-JP" altLang="en-US"/>
              <a:t>マスタ サブタイトルの書式設定</a:t>
            </a:r>
          </a:p>
        </p:txBody>
      </p:sp>
      <p:sp>
        <p:nvSpPr>
          <p:cNvPr id="44" name="Rectangle 44"/>
          <p:cNvSpPr>
            <a:spLocks noGrp="1" noChangeArrowheads="1"/>
          </p:cNvSpPr>
          <p:nvPr>
            <p:ph type="dt" sz="quarter" idx="10"/>
          </p:nvPr>
        </p:nvSpPr>
        <p:spPr/>
        <p:txBody>
          <a:bodyPr/>
          <a:lstStyle>
            <a:lvl1pPr>
              <a:defRPr/>
            </a:lvl1pPr>
          </a:lstStyle>
          <a:p>
            <a:pPr>
              <a:defRPr/>
            </a:pPr>
            <a:endParaRPr lang="en-US" altLang="ja-JP" dirty="0"/>
          </a:p>
        </p:txBody>
      </p:sp>
      <p:sp>
        <p:nvSpPr>
          <p:cNvPr id="45" name="Rectangle 45"/>
          <p:cNvSpPr>
            <a:spLocks noGrp="1" noChangeArrowheads="1"/>
          </p:cNvSpPr>
          <p:nvPr>
            <p:ph type="ftr" sz="quarter" idx="11"/>
          </p:nvPr>
        </p:nvSpPr>
        <p:spPr/>
        <p:txBody>
          <a:bodyPr/>
          <a:lstStyle>
            <a:lvl1pPr>
              <a:defRPr/>
            </a:lvl1pPr>
          </a:lstStyle>
          <a:p>
            <a:pPr>
              <a:defRPr/>
            </a:pPr>
            <a:endParaRPr lang="en-US" altLang="ja-JP" dirty="0"/>
          </a:p>
        </p:txBody>
      </p:sp>
      <p:sp>
        <p:nvSpPr>
          <p:cNvPr id="46" name="Rectangle 46"/>
          <p:cNvSpPr>
            <a:spLocks noGrp="1" noChangeArrowheads="1"/>
          </p:cNvSpPr>
          <p:nvPr>
            <p:ph type="sldNum" sz="quarter" idx="12"/>
          </p:nvPr>
        </p:nvSpPr>
        <p:spPr/>
        <p:txBody>
          <a:bodyPr/>
          <a:lstStyle>
            <a:lvl1pPr>
              <a:defRPr/>
            </a:lvl1pPr>
          </a:lstStyle>
          <a:p>
            <a:pPr>
              <a:defRPr/>
            </a:pPr>
            <a:fld id="{42DCF588-4399-4C51-BA8F-A5403D1AB79B}" type="slidenum">
              <a:rPr lang="en-US" altLang="ja-JP"/>
              <a:pPr>
                <a:defRPr/>
              </a:pPr>
              <a:t>‹#›</a:t>
            </a:fld>
            <a:endParaRPr lang="en-US" altLang="ja-JP" dirty="0"/>
          </a:p>
        </p:txBody>
      </p:sp>
    </p:spTree>
    <p:extLst>
      <p:ext uri="{BB962C8B-B14F-4D97-AF65-F5344CB8AC3E}">
        <p14:creationId xmlns:p14="http://schemas.microsoft.com/office/powerpoint/2010/main" val="4251351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45"/>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46"/>
          <p:cNvSpPr>
            <a:spLocks noGrp="1" noChangeArrowheads="1"/>
          </p:cNvSpPr>
          <p:nvPr>
            <p:ph type="sldNum" sz="quarter" idx="12"/>
          </p:nvPr>
        </p:nvSpPr>
        <p:spPr>
          <a:ln/>
        </p:spPr>
        <p:txBody>
          <a:bodyPr/>
          <a:lstStyle>
            <a:lvl1pPr>
              <a:defRPr/>
            </a:lvl1pPr>
          </a:lstStyle>
          <a:p>
            <a:pPr>
              <a:defRPr/>
            </a:pPr>
            <a:fld id="{F41AEEE1-9340-4424-A826-D3189A5173E5}" type="slidenum">
              <a:rPr lang="en-US" altLang="ja-JP"/>
              <a:pPr>
                <a:defRPr/>
              </a:pPr>
              <a:t>‹#›</a:t>
            </a:fld>
            <a:endParaRPr lang="en-US" altLang="ja-JP" dirty="0"/>
          </a:p>
        </p:txBody>
      </p:sp>
    </p:spTree>
    <p:extLst>
      <p:ext uri="{BB962C8B-B14F-4D97-AF65-F5344CB8AC3E}">
        <p14:creationId xmlns:p14="http://schemas.microsoft.com/office/powerpoint/2010/main" val="846554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7813"/>
            <a:ext cx="2057400" cy="5853112"/>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7813"/>
            <a:ext cx="6019800" cy="5853112"/>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45"/>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46"/>
          <p:cNvSpPr>
            <a:spLocks noGrp="1" noChangeArrowheads="1"/>
          </p:cNvSpPr>
          <p:nvPr>
            <p:ph type="sldNum" sz="quarter" idx="12"/>
          </p:nvPr>
        </p:nvSpPr>
        <p:spPr>
          <a:ln/>
        </p:spPr>
        <p:txBody>
          <a:bodyPr/>
          <a:lstStyle>
            <a:lvl1pPr>
              <a:defRPr/>
            </a:lvl1pPr>
          </a:lstStyle>
          <a:p>
            <a:pPr>
              <a:defRPr/>
            </a:pPr>
            <a:fld id="{FEF0F24D-806F-4022-9157-3938B9D3C7EE}" type="slidenum">
              <a:rPr lang="en-US" altLang="ja-JP"/>
              <a:pPr>
                <a:defRPr/>
              </a:pPr>
              <a:t>‹#›</a:t>
            </a:fld>
            <a:endParaRPr lang="en-US" altLang="ja-JP" dirty="0"/>
          </a:p>
        </p:txBody>
      </p:sp>
    </p:spTree>
    <p:extLst>
      <p:ext uri="{BB962C8B-B14F-4D97-AF65-F5344CB8AC3E}">
        <p14:creationId xmlns:p14="http://schemas.microsoft.com/office/powerpoint/2010/main" val="29683795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1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45"/>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46"/>
          <p:cNvSpPr>
            <a:spLocks noGrp="1" noChangeArrowheads="1"/>
          </p:cNvSpPr>
          <p:nvPr>
            <p:ph type="sldNum" sz="quarter" idx="12"/>
          </p:nvPr>
        </p:nvSpPr>
        <p:spPr>
          <a:ln/>
        </p:spPr>
        <p:txBody>
          <a:bodyPr/>
          <a:lstStyle>
            <a:lvl1pPr>
              <a:defRPr/>
            </a:lvl1pPr>
          </a:lstStyle>
          <a:p>
            <a:pPr>
              <a:defRPr/>
            </a:pPr>
            <a:fld id="{72FE664B-2A5E-4223-A6C7-80C3D5A1AF68}" type="slidenum">
              <a:rPr lang="en-US" altLang="ja-JP"/>
              <a:pPr>
                <a:defRPr/>
              </a:pPr>
              <a:t>‹#›</a:t>
            </a:fld>
            <a:endParaRPr lang="en-US" altLang="ja-JP" dirty="0"/>
          </a:p>
        </p:txBody>
      </p:sp>
    </p:spTree>
    <p:extLst>
      <p:ext uri="{BB962C8B-B14F-4D97-AF65-F5344CB8AC3E}">
        <p14:creationId xmlns:p14="http://schemas.microsoft.com/office/powerpoint/2010/main" val="1683754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45"/>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46"/>
          <p:cNvSpPr>
            <a:spLocks noGrp="1" noChangeArrowheads="1"/>
          </p:cNvSpPr>
          <p:nvPr>
            <p:ph type="sldNum" sz="quarter" idx="12"/>
          </p:nvPr>
        </p:nvSpPr>
        <p:spPr>
          <a:ln/>
        </p:spPr>
        <p:txBody>
          <a:bodyPr/>
          <a:lstStyle>
            <a:lvl1pPr>
              <a:defRPr/>
            </a:lvl1pPr>
          </a:lstStyle>
          <a:p>
            <a:pPr>
              <a:defRPr/>
            </a:pPr>
            <a:fld id="{C9BE0C88-38E6-4688-8D1D-92D855727BB9}" type="slidenum">
              <a:rPr lang="en-US" altLang="ja-JP"/>
              <a:pPr>
                <a:defRPr/>
              </a:pPr>
              <a:t>‹#›</a:t>
            </a:fld>
            <a:endParaRPr lang="en-US" altLang="ja-JP" dirty="0"/>
          </a:p>
        </p:txBody>
      </p:sp>
    </p:spTree>
    <p:extLst>
      <p:ext uri="{BB962C8B-B14F-4D97-AF65-F5344CB8AC3E}">
        <p14:creationId xmlns:p14="http://schemas.microsoft.com/office/powerpoint/2010/main" val="3118203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45"/>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46"/>
          <p:cNvSpPr>
            <a:spLocks noGrp="1" noChangeArrowheads="1"/>
          </p:cNvSpPr>
          <p:nvPr>
            <p:ph type="sldNum" sz="quarter" idx="12"/>
          </p:nvPr>
        </p:nvSpPr>
        <p:spPr>
          <a:ln/>
        </p:spPr>
        <p:txBody>
          <a:bodyPr/>
          <a:lstStyle>
            <a:lvl1pPr>
              <a:defRPr/>
            </a:lvl1pPr>
          </a:lstStyle>
          <a:p>
            <a:pPr>
              <a:defRPr/>
            </a:pPr>
            <a:fld id="{77418B44-F359-4AF9-9C3C-AFC1862E616D}" type="slidenum">
              <a:rPr lang="en-US" altLang="ja-JP"/>
              <a:pPr>
                <a:defRPr/>
              </a:pPr>
              <a:t>‹#›</a:t>
            </a:fld>
            <a:endParaRPr lang="en-US" altLang="ja-JP" dirty="0"/>
          </a:p>
        </p:txBody>
      </p:sp>
    </p:spTree>
    <p:extLst>
      <p:ext uri="{BB962C8B-B14F-4D97-AF65-F5344CB8AC3E}">
        <p14:creationId xmlns:p14="http://schemas.microsoft.com/office/powerpoint/2010/main" val="1151673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4"/>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45"/>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46"/>
          <p:cNvSpPr>
            <a:spLocks noGrp="1" noChangeArrowheads="1"/>
          </p:cNvSpPr>
          <p:nvPr>
            <p:ph type="sldNum" sz="quarter" idx="12"/>
          </p:nvPr>
        </p:nvSpPr>
        <p:spPr>
          <a:ln/>
        </p:spPr>
        <p:txBody>
          <a:bodyPr/>
          <a:lstStyle>
            <a:lvl1pPr>
              <a:defRPr/>
            </a:lvl1pPr>
          </a:lstStyle>
          <a:p>
            <a:pPr>
              <a:defRPr/>
            </a:pPr>
            <a:fld id="{5FF2A102-50A7-48DF-8B8A-9E9E9361D488}" type="slidenum">
              <a:rPr lang="en-US" altLang="ja-JP"/>
              <a:pPr>
                <a:defRPr/>
              </a:pPr>
              <a:t>‹#›</a:t>
            </a:fld>
            <a:endParaRPr lang="en-US" altLang="ja-JP" dirty="0"/>
          </a:p>
        </p:txBody>
      </p:sp>
    </p:spTree>
    <p:extLst>
      <p:ext uri="{BB962C8B-B14F-4D97-AF65-F5344CB8AC3E}">
        <p14:creationId xmlns:p14="http://schemas.microsoft.com/office/powerpoint/2010/main" val="1742333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4"/>
          <p:cNvSpPr>
            <a:spLocks noGrp="1" noChangeArrowheads="1"/>
          </p:cNvSpPr>
          <p:nvPr>
            <p:ph type="dt" sz="half" idx="10"/>
          </p:nvPr>
        </p:nvSpPr>
        <p:spPr>
          <a:ln/>
        </p:spPr>
        <p:txBody>
          <a:bodyPr/>
          <a:lstStyle>
            <a:lvl1pPr>
              <a:defRPr/>
            </a:lvl1pPr>
          </a:lstStyle>
          <a:p>
            <a:pPr>
              <a:defRPr/>
            </a:pPr>
            <a:endParaRPr lang="en-US" altLang="ja-JP" dirty="0"/>
          </a:p>
        </p:txBody>
      </p:sp>
      <p:sp>
        <p:nvSpPr>
          <p:cNvPr id="8" name="Rectangle 45"/>
          <p:cNvSpPr>
            <a:spLocks noGrp="1" noChangeArrowheads="1"/>
          </p:cNvSpPr>
          <p:nvPr>
            <p:ph type="ftr" sz="quarter" idx="11"/>
          </p:nvPr>
        </p:nvSpPr>
        <p:spPr>
          <a:ln/>
        </p:spPr>
        <p:txBody>
          <a:bodyPr/>
          <a:lstStyle>
            <a:lvl1pPr>
              <a:defRPr/>
            </a:lvl1pPr>
          </a:lstStyle>
          <a:p>
            <a:pPr>
              <a:defRPr/>
            </a:pPr>
            <a:endParaRPr lang="en-US" altLang="ja-JP" dirty="0"/>
          </a:p>
        </p:txBody>
      </p:sp>
      <p:sp>
        <p:nvSpPr>
          <p:cNvPr id="9" name="Rectangle 46"/>
          <p:cNvSpPr>
            <a:spLocks noGrp="1" noChangeArrowheads="1"/>
          </p:cNvSpPr>
          <p:nvPr>
            <p:ph type="sldNum" sz="quarter" idx="12"/>
          </p:nvPr>
        </p:nvSpPr>
        <p:spPr>
          <a:ln/>
        </p:spPr>
        <p:txBody>
          <a:bodyPr/>
          <a:lstStyle>
            <a:lvl1pPr>
              <a:defRPr/>
            </a:lvl1pPr>
          </a:lstStyle>
          <a:p>
            <a:pPr>
              <a:defRPr/>
            </a:pPr>
            <a:fld id="{135ABDB5-1D74-4A3B-BF3D-143D2C5B45A3}" type="slidenum">
              <a:rPr lang="en-US" altLang="ja-JP"/>
              <a:pPr>
                <a:defRPr/>
              </a:pPr>
              <a:t>‹#›</a:t>
            </a:fld>
            <a:endParaRPr lang="en-US" altLang="ja-JP" dirty="0"/>
          </a:p>
        </p:txBody>
      </p:sp>
    </p:spTree>
    <p:extLst>
      <p:ext uri="{BB962C8B-B14F-4D97-AF65-F5344CB8AC3E}">
        <p14:creationId xmlns:p14="http://schemas.microsoft.com/office/powerpoint/2010/main" val="3151535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4"/>
          <p:cNvSpPr>
            <a:spLocks noGrp="1" noChangeArrowheads="1"/>
          </p:cNvSpPr>
          <p:nvPr>
            <p:ph type="dt" sz="half" idx="10"/>
          </p:nvPr>
        </p:nvSpPr>
        <p:spPr>
          <a:ln/>
        </p:spPr>
        <p:txBody>
          <a:bodyPr/>
          <a:lstStyle>
            <a:lvl1pPr>
              <a:defRPr/>
            </a:lvl1pPr>
          </a:lstStyle>
          <a:p>
            <a:pPr>
              <a:defRPr/>
            </a:pPr>
            <a:endParaRPr lang="en-US" altLang="ja-JP" dirty="0"/>
          </a:p>
        </p:txBody>
      </p:sp>
      <p:sp>
        <p:nvSpPr>
          <p:cNvPr id="4" name="Rectangle 45"/>
          <p:cNvSpPr>
            <a:spLocks noGrp="1" noChangeArrowheads="1"/>
          </p:cNvSpPr>
          <p:nvPr>
            <p:ph type="ftr" sz="quarter" idx="11"/>
          </p:nvPr>
        </p:nvSpPr>
        <p:spPr>
          <a:ln/>
        </p:spPr>
        <p:txBody>
          <a:bodyPr/>
          <a:lstStyle>
            <a:lvl1pPr>
              <a:defRPr/>
            </a:lvl1pPr>
          </a:lstStyle>
          <a:p>
            <a:pPr>
              <a:defRPr/>
            </a:pPr>
            <a:endParaRPr lang="en-US" altLang="ja-JP" dirty="0"/>
          </a:p>
        </p:txBody>
      </p:sp>
      <p:sp>
        <p:nvSpPr>
          <p:cNvPr id="5" name="Rectangle 46"/>
          <p:cNvSpPr>
            <a:spLocks noGrp="1" noChangeArrowheads="1"/>
          </p:cNvSpPr>
          <p:nvPr>
            <p:ph type="sldNum" sz="quarter" idx="12"/>
          </p:nvPr>
        </p:nvSpPr>
        <p:spPr>
          <a:ln/>
        </p:spPr>
        <p:txBody>
          <a:bodyPr/>
          <a:lstStyle>
            <a:lvl1pPr>
              <a:defRPr/>
            </a:lvl1pPr>
          </a:lstStyle>
          <a:p>
            <a:pPr>
              <a:defRPr/>
            </a:pPr>
            <a:fld id="{CBCB9303-8FBF-4E99-A553-B72AAFFF3AC6}" type="slidenum">
              <a:rPr lang="en-US" altLang="ja-JP"/>
              <a:pPr>
                <a:defRPr/>
              </a:pPr>
              <a:t>‹#›</a:t>
            </a:fld>
            <a:endParaRPr lang="en-US" altLang="ja-JP" dirty="0"/>
          </a:p>
        </p:txBody>
      </p:sp>
    </p:spTree>
    <p:extLst>
      <p:ext uri="{BB962C8B-B14F-4D97-AF65-F5344CB8AC3E}">
        <p14:creationId xmlns:p14="http://schemas.microsoft.com/office/powerpoint/2010/main" val="3899405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a:ln/>
        </p:spPr>
        <p:txBody>
          <a:bodyPr/>
          <a:lstStyle>
            <a:lvl1pPr>
              <a:defRPr/>
            </a:lvl1pPr>
          </a:lstStyle>
          <a:p>
            <a:pPr>
              <a:defRPr/>
            </a:pPr>
            <a:endParaRPr lang="en-US" altLang="ja-JP" dirty="0"/>
          </a:p>
        </p:txBody>
      </p:sp>
      <p:sp>
        <p:nvSpPr>
          <p:cNvPr id="3" name="Rectangle 45"/>
          <p:cNvSpPr>
            <a:spLocks noGrp="1" noChangeArrowheads="1"/>
          </p:cNvSpPr>
          <p:nvPr>
            <p:ph type="ftr" sz="quarter" idx="11"/>
          </p:nvPr>
        </p:nvSpPr>
        <p:spPr>
          <a:ln/>
        </p:spPr>
        <p:txBody>
          <a:bodyPr/>
          <a:lstStyle>
            <a:lvl1pPr>
              <a:defRPr/>
            </a:lvl1pPr>
          </a:lstStyle>
          <a:p>
            <a:pPr>
              <a:defRPr/>
            </a:pPr>
            <a:endParaRPr lang="en-US" altLang="ja-JP" dirty="0"/>
          </a:p>
        </p:txBody>
      </p:sp>
      <p:sp>
        <p:nvSpPr>
          <p:cNvPr id="4" name="Rectangle 46"/>
          <p:cNvSpPr>
            <a:spLocks noGrp="1" noChangeArrowheads="1"/>
          </p:cNvSpPr>
          <p:nvPr>
            <p:ph type="sldNum" sz="quarter" idx="12"/>
          </p:nvPr>
        </p:nvSpPr>
        <p:spPr>
          <a:ln/>
        </p:spPr>
        <p:txBody>
          <a:bodyPr/>
          <a:lstStyle>
            <a:lvl1pPr>
              <a:defRPr/>
            </a:lvl1pPr>
          </a:lstStyle>
          <a:p>
            <a:pPr>
              <a:defRPr/>
            </a:pPr>
            <a:fld id="{C062C38E-34C5-430C-8F49-9DE4236E8DE7}" type="slidenum">
              <a:rPr lang="en-US" altLang="ja-JP"/>
              <a:pPr>
                <a:defRPr/>
              </a:pPr>
              <a:t>‹#›</a:t>
            </a:fld>
            <a:endParaRPr lang="en-US" altLang="ja-JP" dirty="0"/>
          </a:p>
        </p:txBody>
      </p:sp>
    </p:spTree>
    <p:extLst>
      <p:ext uri="{BB962C8B-B14F-4D97-AF65-F5344CB8AC3E}">
        <p14:creationId xmlns:p14="http://schemas.microsoft.com/office/powerpoint/2010/main" val="31999711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4"/>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45"/>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46"/>
          <p:cNvSpPr>
            <a:spLocks noGrp="1" noChangeArrowheads="1"/>
          </p:cNvSpPr>
          <p:nvPr>
            <p:ph type="sldNum" sz="quarter" idx="12"/>
          </p:nvPr>
        </p:nvSpPr>
        <p:spPr>
          <a:ln/>
        </p:spPr>
        <p:txBody>
          <a:bodyPr/>
          <a:lstStyle>
            <a:lvl1pPr>
              <a:defRPr/>
            </a:lvl1pPr>
          </a:lstStyle>
          <a:p>
            <a:pPr>
              <a:defRPr/>
            </a:pPr>
            <a:fld id="{FA4DB5A0-9D96-4303-83BE-7FCF09DFE5CF}" type="slidenum">
              <a:rPr lang="en-US" altLang="ja-JP"/>
              <a:pPr>
                <a:defRPr/>
              </a:pPr>
              <a:t>‹#›</a:t>
            </a:fld>
            <a:endParaRPr lang="en-US" altLang="ja-JP" dirty="0"/>
          </a:p>
        </p:txBody>
      </p:sp>
    </p:spTree>
    <p:extLst>
      <p:ext uri="{BB962C8B-B14F-4D97-AF65-F5344CB8AC3E}">
        <p14:creationId xmlns:p14="http://schemas.microsoft.com/office/powerpoint/2010/main" val="3458807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4"/>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45"/>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46"/>
          <p:cNvSpPr>
            <a:spLocks noGrp="1" noChangeArrowheads="1"/>
          </p:cNvSpPr>
          <p:nvPr>
            <p:ph type="sldNum" sz="quarter" idx="12"/>
          </p:nvPr>
        </p:nvSpPr>
        <p:spPr>
          <a:ln/>
        </p:spPr>
        <p:txBody>
          <a:bodyPr/>
          <a:lstStyle>
            <a:lvl1pPr>
              <a:defRPr/>
            </a:lvl1pPr>
          </a:lstStyle>
          <a:p>
            <a:pPr>
              <a:defRPr/>
            </a:pPr>
            <a:fld id="{3D5AFE15-BD25-4E90-A07F-53A9E62C750D}" type="slidenum">
              <a:rPr lang="en-US" altLang="ja-JP"/>
              <a:pPr>
                <a:defRPr/>
              </a:pPr>
              <a:t>‹#›</a:t>
            </a:fld>
            <a:endParaRPr lang="en-US" altLang="ja-JP" dirty="0"/>
          </a:p>
        </p:txBody>
      </p:sp>
    </p:spTree>
    <p:extLst>
      <p:ext uri="{BB962C8B-B14F-4D97-AF65-F5344CB8AC3E}">
        <p14:creationId xmlns:p14="http://schemas.microsoft.com/office/powerpoint/2010/main" val="3810894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58"/>
            </a:gs>
            <a:gs pos="100000">
              <a:schemeClr val="bg1"/>
            </a:gs>
          </a:gsLst>
          <a:lin ang="27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6413"/>
            <a:chOff x="0" y="0"/>
            <a:chExt cx="5760" cy="4319"/>
          </a:xfrm>
        </p:grpSpPr>
        <p:sp>
          <p:nvSpPr>
            <p:cNvPr id="4099"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eaLnBrk="1" hangingPunct="1">
                <a:defRPr/>
              </a:pPr>
              <a:endParaRPr lang="ja-JP" altLang="en-US" dirty="0"/>
            </a:p>
          </p:txBody>
        </p:sp>
        <p:sp>
          <p:nvSpPr>
            <p:cNvPr id="4100"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4101"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eaLnBrk="1" hangingPunct="1">
                <a:defRPr/>
              </a:pPr>
              <a:endParaRPr lang="ja-JP" altLang="en-US" dirty="0"/>
            </a:p>
          </p:txBody>
        </p:sp>
        <p:sp>
          <p:nvSpPr>
            <p:cNvPr id="1035" name="Freeform 6"/>
            <p:cNvSpPr>
              <a:spLocks/>
            </p:cNvSpPr>
            <p:nvPr/>
          </p:nvSpPr>
          <p:spPr bwMode="hidden">
            <a:xfrm>
              <a:off x="4038" y="3577"/>
              <a:ext cx="1720" cy="65"/>
            </a:xfrm>
            <a:custGeom>
              <a:avLst/>
              <a:gdLst>
                <a:gd name="T0" fmla="*/ 1714 w 1722"/>
                <a:gd name="T1" fmla="*/ 62 h 66"/>
                <a:gd name="T2" fmla="*/ 1714 w 1722"/>
                <a:gd name="T3" fmla="*/ 56 h 66"/>
                <a:gd name="T4" fmla="*/ 0 w 1722"/>
                <a:gd name="T5" fmla="*/ 0 h 66"/>
                <a:gd name="T6" fmla="*/ 0 w 1722"/>
                <a:gd name="T7" fmla="*/ 44 h 66"/>
                <a:gd name="T8" fmla="*/ 1714 w 1722"/>
                <a:gd name="T9" fmla="*/ 62 h 66"/>
                <a:gd name="T10" fmla="*/ 1714 w 1722"/>
                <a:gd name="T11" fmla="*/ 62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03"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eaLnBrk="1" hangingPunct="1">
                <a:defRPr/>
              </a:pPr>
              <a:endParaRPr lang="ja-JP" altLang="en-US" dirty="0"/>
            </a:p>
          </p:txBody>
        </p:sp>
        <p:sp>
          <p:nvSpPr>
            <p:cNvPr id="1037" name="Freeform 8"/>
            <p:cNvSpPr>
              <a:spLocks/>
            </p:cNvSpPr>
            <p:nvPr/>
          </p:nvSpPr>
          <p:spPr bwMode="hidden">
            <a:xfrm>
              <a:off x="4784" y="3702"/>
              <a:ext cx="974" cy="101"/>
            </a:xfrm>
            <a:custGeom>
              <a:avLst/>
              <a:gdLst>
                <a:gd name="T0" fmla="*/ 971 w 975"/>
                <a:gd name="T1" fmla="*/ 48 h 101"/>
                <a:gd name="T2" fmla="*/ 971 w 975"/>
                <a:gd name="T3" fmla="*/ 0 h 101"/>
                <a:gd name="T4" fmla="*/ 0 w 975"/>
                <a:gd name="T5" fmla="*/ 24 h 101"/>
                <a:gd name="T6" fmla="*/ 0 w 975"/>
                <a:gd name="T7" fmla="*/ 101 h 101"/>
                <a:gd name="T8" fmla="*/ 971 w 975"/>
                <a:gd name="T9" fmla="*/ 48 h 101"/>
                <a:gd name="T10" fmla="*/ 971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38" name="Freeform 9"/>
            <p:cNvSpPr>
              <a:spLocks/>
            </p:cNvSpPr>
            <p:nvPr/>
          </p:nvSpPr>
          <p:spPr bwMode="hidden">
            <a:xfrm>
              <a:off x="3619" y="3815"/>
              <a:ext cx="2139" cy="198"/>
            </a:xfrm>
            <a:custGeom>
              <a:avLst/>
              <a:gdLst>
                <a:gd name="T0" fmla="*/ 2133 w 2141"/>
                <a:gd name="T1" fmla="*/ 0 h 198"/>
                <a:gd name="T2" fmla="*/ 0 w 2141"/>
                <a:gd name="T3" fmla="*/ 156 h 198"/>
                <a:gd name="T4" fmla="*/ 0 w 2141"/>
                <a:gd name="T5" fmla="*/ 198 h 198"/>
                <a:gd name="T6" fmla="*/ 2133 w 2141"/>
                <a:gd name="T7" fmla="*/ 0 h 198"/>
                <a:gd name="T8" fmla="*/ 2133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06"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1" hangingPunct="1">
                <a:defRPr/>
              </a:pPr>
              <a:endParaRPr lang="ja-JP" altLang="en-US" dirty="0"/>
            </a:p>
          </p:txBody>
        </p:sp>
        <p:sp>
          <p:nvSpPr>
            <p:cNvPr id="1040" name="Freeform 11"/>
            <p:cNvSpPr>
              <a:spLocks/>
            </p:cNvSpPr>
            <p:nvPr/>
          </p:nvSpPr>
          <p:spPr bwMode="hidden">
            <a:xfrm>
              <a:off x="2097" y="4043"/>
              <a:ext cx="2514" cy="276"/>
            </a:xfrm>
            <a:custGeom>
              <a:avLst/>
              <a:gdLst>
                <a:gd name="T0" fmla="*/ 2170 w 2517"/>
                <a:gd name="T1" fmla="*/ 276 h 276"/>
                <a:gd name="T2" fmla="*/ 2505 w 2517"/>
                <a:gd name="T3" fmla="*/ 204 h 276"/>
                <a:gd name="T4" fmla="*/ 2248 w 2517"/>
                <a:gd name="T5" fmla="*/ 0 h 276"/>
                <a:gd name="T6" fmla="*/ 0 w 2517"/>
                <a:gd name="T7" fmla="*/ 276 h 276"/>
                <a:gd name="T8" fmla="*/ 2170 w 2517"/>
                <a:gd name="T9" fmla="*/ 276 h 276"/>
                <a:gd name="T10" fmla="*/ 2170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08"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eaLnBrk="1" hangingPunct="1">
                <a:defRPr/>
              </a:pPr>
              <a:endParaRPr lang="ja-JP" altLang="en-US" dirty="0"/>
            </a:p>
          </p:txBody>
        </p:sp>
        <p:sp>
          <p:nvSpPr>
            <p:cNvPr id="1042" name="Freeform 13"/>
            <p:cNvSpPr>
              <a:spLocks/>
            </p:cNvSpPr>
            <p:nvPr/>
          </p:nvSpPr>
          <p:spPr bwMode="hidden">
            <a:xfrm>
              <a:off x="5030" y="3151"/>
              <a:ext cx="728" cy="240"/>
            </a:xfrm>
            <a:custGeom>
              <a:avLst/>
              <a:gdLst>
                <a:gd name="T0" fmla="*/ 725 w 729"/>
                <a:gd name="T1" fmla="*/ 240 h 240"/>
                <a:gd name="T2" fmla="*/ 0 w 729"/>
                <a:gd name="T3" fmla="*/ 0 h 240"/>
                <a:gd name="T4" fmla="*/ 0 w 729"/>
                <a:gd name="T5" fmla="*/ 6 h 240"/>
                <a:gd name="T6" fmla="*/ 725 w 729"/>
                <a:gd name="T7" fmla="*/ 240 h 240"/>
                <a:gd name="T8" fmla="*/ 725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10"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1044" name="Freeform 15"/>
            <p:cNvSpPr>
              <a:spLocks/>
            </p:cNvSpPr>
            <p:nvPr/>
          </p:nvSpPr>
          <p:spPr bwMode="hidden">
            <a:xfrm>
              <a:off x="5030" y="3049"/>
              <a:ext cx="728" cy="318"/>
            </a:xfrm>
            <a:custGeom>
              <a:avLst/>
              <a:gdLst>
                <a:gd name="T0" fmla="*/ 725 w 729"/>
                <a:gd name="T1" fmla="*/ 318 h 318"/>
                <a:gd name="T2" fmla="*/ 725 w 729"/>
                <a:gd name="T3" fmla="*/ 312 h 318"/>
                <a:gd name="T4" fmla="*/ 0 w 729"/>
                <a:gd name="T5" fmla="*/ 0 h 318"/>
                <a:gd name="T6" fmla="*/ 0 w 729"/>
                <a:gd name="T7" fmla="*/ 54 h 318"/>
                <a:gd name="T8" fmla="*/ 725 w 729"/>
                <a:gd name="T9" fmla="*/ 318 h 318"/>
                <a:gd name="T10" fmla="*/ 725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12"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eaLnBrk="1" hangingPunct="1">
                <a:defRPr/>
              </a:pPr>
              <a:endParaRPr lang="ja-JP" altLang="en-US" dirty="0"/>
            </a:p>
          </p:txBody>
        </p:sp>
        <p:sp>
          <p:nvSpPr>
            <p:cNvPr id="4113"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4114"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eaLnBrk="1" hangingPunct="1">
                <a:defRPr/>
              </a:pPr>
              <a:endParaRPr lang="ja-JP" altLang="en-US" dirty="0"/>
            </a:p>
          </p:txBody>
        </p:sp>
        <p:sp>
          <p:nvSpPr>
            <p:cNvPr id="1048"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16"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1050"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18"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4119"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eaLnBrk="1" hangingPunct="1">
                <a:defRPr/>
              </a:pPr>
              <a:endParaRPr lang="ja-JP" altLang="en-US" dirty="0"/>
            </a:p>
          </p:txBody>
        </p:sp>
        <p:sp>
          <p:nvSpPr>
            <p:cNvPr id="4120"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eaLnBrk="1" hangingPunct="1">
                <a:defRPr/>
              </a:pPr>
              <a:endParaRPr lang="ja-JP" altLang="en-US" dirty="0"/>
            </a:p>
          </p:txBody>
        </p:sp>
        <p:sp>
          <p:nvSpPr>
            <p:cNvPr id="1054"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22"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eaLnBrk="1" hangingPunct="1">
                <a:defRPr/>
              </a:pPr>
              <a:endParaRPr lang="ja-JP" altLang="en-US" dirty="0"/>
            </a:p>
          </p:txBody>
        </p:sp>
        <p:sp>
          <p:nvSpPr>
            <p:cNvPr id="4123"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eaLnBrk="1" hangingPunct="1">
                <a:defRPr/>
              </a:pPr>
              <a:endParaRPr lang="ja-JP" altLang="en-US" dirty="0"/>
            </a:p>
          </p:txBody>
        </p:sp>
        <p:sp>
          <p:nvSpPr>
            <p:cNvPr id="1057" name="Freeform 28"/>
            <p:cNvSpPr>
              <a:spLocks/>
            </p:cNvSpPr>
            <p:nvPr/>
          </p:nvSpPr>
          <p:spPr bwMode="hidden">
            <a:xfrm>
              <a:off x="5698" y="653"/>
              <a:ext cx="60" cy="311"/>
            </a:xfrm>
            <a:custGeom>
              <a:avLst/>
              <a:gdLst>
                <a:gd name="T0" fmla="*/ 0 w 60"/>
                <a:gd name="T1" fmla="*/ 144 h 312"/>
                <a:gd name="T2" fmla="*/ 60 w 60"/>
                <a:gd name="T3" fmla="*/ 308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25"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1059"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27"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4128"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eaLnBrk="1" hangingPunct="1">
                <a:defRPr/>
              </a:pPr>
              <a:endParaRPr lang="ja-JP" altLang="en-US" dirty="0"/>
            </a:p>
          </p:txBody>
        </p:sp>
        <p:sp>
          <p:nvSpPr>
            <p:cNvPr id="4129"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4130"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4131"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eaLnBrk="1" hangingPunct="1">
                <a:defRPr/>
              </a:pPr>
              <a:endParaRPr lang="ja-JP" altLang="en-US" dirty="0"/>
            </a:p>
          </p:txBody>
        </p:sp>
        <p:sp>
          <p:nvSpPr>
            <p:cNvPr id="4132"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4133"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4134"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grpSp>
          <p:nvGrpSpPr>
            <p:cNvPr id="1068" name="Group 39"/>
            <p:cNvGrpSpPr>
              <a:grpSpLocks/>
            </p:cNvGrpSpPr>
            <p:nvPr userDrawn="1"/>
          </p:nvGrpSpPr>
          <p:grpSpPr bwMode="auto">
            <a:xfrm>
              <a:off x="0" y="1632"/>
              <a:ext cx="5758" cy="1858"/>
              <a:chOff x="0" y="1632"/>
              <a:chExt cx="5758" cy="1858"/>
            </a:xfrm>
          </p:grpSpPr>
          <p:sp>
            <p:nvSpPr>
              <p:cNvPr id="4136"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1" hangingPunct="1">
                  <a:defRPr/>
                </a:pPr>
                <a:endParaRPr lang="ja-JP" altLang="en-US" dirty="0"/>
              </a:p>
            </p:txBody>
          </p:sp>
          <p:sp>
            <p:nvSpPr>
              <p:cNvPr id="4137"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eaLnBrk="1" hangingPunct="1">
                  <a:defRPr/>
                </a:pPr>
                <a:endParaRPr lang="ja-JP" altLang="en-US" dirty="0"/>
              </a:p>
            </p:txBody>
          </p:sp>
        </p:grpSp>
      </p:grpSp>
      <p:sp>
        <p:nvSpPr>
          <p:cNvPr id="4138"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4139"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140"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kumimoji="0" sz="1200">
                <a:effectLst>
                  <a:outerShdw blurRad="38100" dist="38100" dir="2700000" algn="tl">
                    <a:srgbClr val="000000"/>
                  </a:outerShdw>
                </a:effectLst>
                <a:latin typeface="Arial" pitchFamily="34" charset="0"/>
                <a:ea typeface="ＭＳ Ｐゴシック" pitchFamily="50" charset="-128"/>
              </a:defRPr>
            </a:lvl1pPr>
          </a:lstStyle>
          <a:p>
            <a:pPr>
              <a:defRPr/>
            </a:pPr>
            <a:endParaRPr lang="en-US" altLang="ja-JP" dirty="0"/>
          </a:p>
        </p:txBody>
      </p:sp>
      <p:sp>
        <p:nvSpPr>
          <p:cNvPr id="4141"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kumimoji="0" sz="1200">
                <a:effectLst>
                  <a:outerShdw blurRad="38100" dist="38100" dir="2700000" algn="tl">
                    <a:srgbClr val="000000"/>
                  </a:outerShdw>
                </a:effectLst>
                <a:latin typeface="Arial" pitchFamily="34" charset="0"/>
                <a:ea typeface="ＭＳ Ｐゴシック" pitchFamily="50" charset="-128"/>
              </a:defRPr>
            </a:lvl1pPr>
          </a:lstStyle>
          <a:p>
            <a:pPr>
              <a:defRPr/>
            </a:pPr>
            <a:endParaRPr lang="en-US" altLang="ja-JP" dirty="0"/>
          </a:p>
        </p:txBody>
      </p:sp>
      <p:sp>
        <p:nvSpPr>
          <p:cNvPr id="4142"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kumimoji="0" sz="1200">
                <a:effectLst>
                  <a:outerShdw blurRad="38100" dist="38100" dir="2700000" algn="tl">
                    <a:srgbClr val="000000"/>
                  </a:outerShdw>
                </a:effectLst>
              </a:defRPr>
            </a:lvl1pPr>
          </a:lstStyle>
          <a:p>
            <a:pPr>
              <a:defRPr/>
            </a:pPr>
            <a:fld id="{A9B19A5F-5006-4EDC-BE48-466978722FA7}" type="slidenum">
              <a:rPr lang="en-US" altLang="ja-JP"/>
              <a:pPr>
                <a:defRPr/>
              </a:pPr>
              <a:t>‹#›</a:t>
            </a:fld>
            <a:endParaRPr lang="en-US" altLang="ja-JP" dirty="0"/>
          </a:p>
        </p:txBody>
      </p:sp>
    </p:spTree>
  </p:cSld>
  <p:clrMap bg1="dk2" tx1="lt1" bg2="dk1" tx2="lt2" accent1="accent1" accent2="accent2" accent3="accent3" accent4="accent4" accent5="accent5" accent6="accent6" hlink="hlink" folHlink="folHlink"/>
  <p:sldLayoutIdLst>
    <p:sldLayoutId id="2147483879" r:id="rId1"/>
    <p:sldLayoutId id="2147483868" r:id="rId2"/>
    <p:sldLayoutId id="2147483869" r:id="rId3"/>
    <p:sldLayoutId id="2147483870" r:id="rId4"/>
    <p:sldLayoutId id="2147483871" r:id="rId5"/>
    <p:sldLayoutId id="2147483872" r:id="rId6"/>
    <p:sldLayoutId id="2147483873" r:id="rId7"/>
    <p:sldLayoutId id="2147483874" r:id="rId8"/>
    <p:sldLayoutId id="2147483875" r:id="rId9"/>
    <p:sldLayoutId id="2147483876" r:id="rId10"/>
    <p:sldLayoutId id="2147483877" r:id="rId11"/>
    <p:sldLayoutId id="2147483878" r:id="rId12"/>
  </p:sldLayoutIdLst>
  <p:txStyles>
    <p:titleStyle>
      <a:lvl1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pitchFamily="34" charset="0"/>
          <a:ea typeface="ＭＳ Ｐゴシック" pitchFamily="50" charset="-128"/>
        </a:defRPr>
      </a:lvl2pPr>
      <a:lvl3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pitchFamily="34" charset="0"/>
          <a:ea typeface="ＭＳ Ｐゴシック" pitchFamily="50" charset="-128"/>
        </a:defRPr>
      </a:lvl3pPr>
      <a:lvl4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pitchFamily="34" charset="0"/>
          <a:ea typeface="ＭＳ Ｐゴシック" pitchFamily="50" charset="-128"/>
        </a:defRPr>
      </a:lvl4pPr>
      <a:lvl5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pitchFamily="34" charset="0"/>
          <a:ea typeface="ＭＳ Ｐゴシック" pitchFamily="50" charset="-128"/>
        </a:defRPr>
      </a:lvl5pPr>
      <a:lvl6pPr marL="457200" algn="ctr" rtl="0" fontAlgn="base">
        <a:spcBef>
          <a:spcPct val="0"/>
        </a:spcBef>
        <a:spcAft>
          <a:spcPct val="0"/>
        </a:spcAft>
        <a:defRPr kumimoji="1" sz="4400">
          <a:solidFill>
            <a:schemeClr val="tx2"/>
          </a:solidFill>
          <a:effectLst>
            <a:outerShdw blurRad="38100" dist="38100" dir="2700000" algn="tl">
              <a:srgbClr val="000000"/>
            </a:outerShdw>
          </a:effectLst>
          <a:latin typeface="Arial" pitchFamily="34" charset="0"/>
          <a:ea typeface="ＭＳ Ｐゴシック" pitchFamily="50" charset="-128"/>
        </a:defRPr>
      </a:lvl6pPr>
      <a:lvl7pPr marL="914400" algn="ctr" rtl="0" fontAlgn="base">
        <a:spcBef>
          <a:spcPct val="0"/>
        </a:spcBef>
        <a:spcAft>
          <a:spcPct val="0"/>
        </a:spcAft>
        <a:defRPr kumimoji="1" sz="4400">
          <a:solidFill>
            <a:schemeClr val="tx2"/>
          </a:solidFill>
          <a:effectLst>
            <a:outerShdw blurRad="38100" dist="38100" dir="2700000" algn="tl">
              <a:srgbClr val="000000"/>
            </a:outerShdw>
          </a:effectLst>
          <a:latin typeface="Arial" pitchFamily="34" charset="0"/>
          <a:ea typeface="ＭＳ Ｐゴシック" pitchFamily="50" charset="-128"/>
        </a:defRPr>
      </a:lvl7pPr>
      <a:lvl8pPr marL="1371600" algn="ctr" rtl="0" fontAlgn="base">
        <a:spcBef>
          <a:spcPct val="0"/>
        </a:spcBef>
        <a:spcAft>
          <a:spcPct val="0"/>
        </a:spcAft>
        <a:defRPr kumimoji="1" sz="4400">
          <a:solidFill>
            <a:schemeClr val="tx2"/>
          </a:solidFill>
          <a:effectLst>
            <a:outerShdw blurRad="38100" dist="38100" dir="2700000" algn="tl">
              <a:srgbClr val="000000"/>
            </a:outerShdw>
          </a:effectLst>
          <a:latin typeface="Arial" pitchFamily="34" charset="0"/>
          <a:ea typeface="ＭＳ Ｐゴシック" pitchFamily="50" charset="-128"/>
        </a:defRPr>
      </a:lvl8pPr>
      <a:lvl9pPr marL="1828800" algn="ctr" rtl="0" fontAlgn="base">
        <a:spcBef>
          <a:spcPct val="0"/>
        </a:spcBef>
        <a:spcAft>
          <a:spcPct val="0"/>
        </a:spcAft>
        <a:defRPr kumimoji="1" sz="4400">
          <a:solidFill>
            <a:schemeClr val="tx2"/>
          </a:solidFill>
          <a:effectLst>
            <a:outerShdw blurRad="38100" dist="38100" dir="2700000" algn="tl">
              <a:srgbClr val="000000"/>
            </a:outerShdw>
          </a:effectLst>
          <a:latin typeface="Arial" pitchFamily="34" charset="0"/>
          <a:ea typeface="ＭＳ Ｐゴシック" pitchFamily="50" charset="-128"/>
        </a:defRPr>
      </a:lvl9pPr>
    </p:titleStyle>
    <p:bodyStyle>
      <a:lvl1pPr marL="342900" indent="-342900" algn="l" rtl="0" eaLnBrk="0" fontAlgn="base" hangingPunct="0">
        <a:spcBef>
          <a:spcPct val="20000"/>
        </a:spcBef>
        <a:spcAft>
          <a:spcPct val="0"/>
        </a:spcAft>
        <a:buClr>
          <a:schemeClr val="hlink"/>
        </a:buClr>
        <a:buSzPct val="90000"/>
        <a:buFont typeface="Wingdings" panose="05000000000000000000" pitchFamily="2" charset="2"/>
        <a:buBlip>
          <a:blip r:embed="rId14"/>
        </a:buBlip>
        <a:defRPr kumimoji="1"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effectLst>
            <a:outerShdw blurRad="38100" dist="38100" dir="2700000" algn="tl">
              <a:srgbClr val="000000"/>
            </a:outerShdw>
          </a:effectLst>
          <a:latin typeface="+mn-lt"/>
          <a:ea typeface="+mn-ea"/>
        </a:defRPr>
      </a:lvl2pPr>
      <a:lvl3pPr marL="1143000" indent="-228600" algn="l" rtl="0" eaLnBrk="0" fontAlgn="base" hangingPunct="0">
        <a:spcBef>
          <a:spcPct val="20000"/>
        </a:spcBef>
        <a:spcAft>
          <a:spcPct val="0"/>
        </a:spcAft>
        <a:buClr>
          <a:schemeClr val="accent2"/>
        </a:buClr>
        <a:buSzPct val="90000"/>
        <a:buFont typeface="Wingdings" panose="05000000000000000000" pitchFamily="2" charset="2"/>
        <a:buBlip>
          <a:blip r:embed="rId15"/>
        </a:buBlip>
        <a:defRPr kumimoji="1" sz="2400">
          <a:solidFill>
            <a:schemeClr val="tx1"/>
          </a:solidFill>
          <a:effectLst>
            <a:outerShdw blurRad="38100" dist="38100" dir="2700000" algn="tl">
              <a:srgbClr val="000000"/>
            </a:outerShdw>
          </a:effectLst>
          <a:latin typeface="+mn-lt"/>
          <a:ea typeface="+mn-ea"/>
        </a:defRPr>
      </a:lvl3pPr>
      <a:lvl4pPr marL="1600200" indent="-228600" algn="l" rtl="0" eaLnBrk="0" fontAlgn="base" hangingPunct="0">
        <a:spcBef>
          <a:spcPct val="20000"/>
        </a:spcBef>
        <a:spcAft>
          <a:spcPct val="0"/>
        </a:spcAft>
        <a:buChar char="–"/>
        <a:defRPr kumimoji="1" sz="2000">
          <a:solidFill>
            <a:schemeClr val="tx1"/>
          </a:solidFill>
          <a:effectLst>
            <a:outerShdw blurRad="38100" dist="38100" dir="2700000" algn="tl">
              <a:srgbClr val="000000"/>
            </a:outerShdw>
          </a:effectLst>
          <a:latin typeface="+mn-lt"/>
          <a:ea typeface="+mn-ea"/>
        </a:defRPr>
      </a:lvl4pPr>
      <a:lvl5pPr marL="2057400" indent="-228600" algn="l" rtl="0" eaLnBrk="0" fontAlgn="base" hangingPunct="0">
        <a:spcBef>
          <a:spcPct val="20000"/>
        </a:spcBef>
        <a:spcAft>
          <a:spcPct val="0"/>
        </a:spcAft>
        <a:buClr>
          <a:schemeClr val="folHlink"/>
        </a:buClr>
        <a:buSzPct val="90000"/>
        <a:buFont typeface="Wingdings" panose="05000000000000000000" pitchFamily="2" charset="2"/>
        <a:buBlip>
          <a:blip r:embed="rId16"/>
        </a:buBlip>
        <a:defRPr kumimoji="1" sz="2000">
          <a:solidFill>
            <a:schemeClr val="tx1"/>
          </a:solidFill>
          <a:effectLst>
            <a:outerShdw blurRad="38100" dist="38100" dir="2700000" algn="tl">
              <a:srgbClr val="000000"/>
            </a:outerShdw>
          </a:effectLst>
          <a:latin typeface="+mn-lt"/>
          <a:ea typeface="+mn-ea"/>
        </a:defRPr>
      </a:lvl5pPr>
      <a:lvl6pPr marL="2514600" indent="-228600" algn="l" rtl="0" fontAlgn="base">
        <a:spcBef>
          <a:spcPct val="20000"/>
        </a:spcBef>
        <a:spcAft>
          <a:spcPct val="0"/>
        </a:spcAft>
        <a:buClr>
          <a:schemeClr val="folHlink"/>
        </a:buClr>
        <a:buSzPct val="90000"/>
        <a:buFont typeface="Wingdings" pitchFamily="2" charset="2"/>
        <a:buBlip>
          <a:blip r:embed="rId16"/>
        </a:buBlip>
        <a:defRPr kumimoji="1" sz="2000">
          <a:solidFill>
            <a:schemeClr val="tx1"/>
          </a:solidFill>
          <a:effectLst>
            <a:outerShdw blurRad="38100" dist="38100" dir="2700000" algn="tl">
              <a:srgbClr val="000000"/>
            </a:outerShdw>
          </a:effectLst>
          <a:latin typeface="+mn-lt"/>
          <a:ea typeface="+mn-ea"/>
        </a:defRPr>
      </a:lvl6pPr>
      <a:lvl7pPr marL="2971800" indent="-228600" algn="l" rtl="0" fontAlgn="base">
        <a:spcBef>
          <a:spcPct val="20000"/>
        </a:spcBef>
        <a:spcAft>
          <a:spcPct val="0"/>
        </a:spcAft>
        <a:buClr>
          <a:schemeClr val="folHlink"/>
        </a:buClr>
        <a:buSzPct val="90000"/>
        <a:buFont typeface="Wingdings" pitchFamily="2" charset="2"/>
        <a:buBlip>
          <a:blip r:embed="rId16"/>
        </a:buBlip>
        <a:defRPr kumimoji="1" sz="2000">
          <a:solidFill>
            <a:schemeClr val="tx1"/>
          </a:solidFill>
          <a:effectLst>
            <a:outerShdw blurRad="38100" dist="38100" dir="2700000" algn="tl">
              <a:srgbClr val="000000"/>
            </a:outerShdw>
          </a:effectLst>
          <a:latin typeface="+mn-lt"/>
          <a:ea typeface="+mn-ea"/>
        </a:defRPr>
      </a:lvl7pPr>
      <a:lvl8pPr marL="3429000" indent="-228600" algn="l" rtl="0" fontAlgn="base">
        <a:spcBef>
          <a:spcPct val="20000"/>
        </a:spcBef>
        <a:spcAft>
          <a:spcPct val="0"/>
        </a:spcAft>
        <a:buClr>
          <a:schemeClr val="folHlink"/>
        </a:buClr>
        <a:buSzPct val="90000"/>
        <a:buFont typeface="Wingdings" pitchFamily="2" charset="2"/>
        <a:buBlip>
          <a:blip r:embed="rId16"/>
        </a:buBlip>
        <a:defRPr kumimoji="1" sz="2000">
          <a:solidFill>
            <a:schemeClr val="tx1"/>
          </a:solidFill>
          <a:effectLst>
            <a:outerShdw blurRad="38100" dist="38100" dir="2700000" algn="tl">
              <a:srgbClr val="000000"/>
            </a:outerShdw>
          </a:effectLst>
          <a:latin typeface="+mn-lt"/>
          <a:ea typeface="+mn-ea"/>
        </a:defRPr>
      </a:lvl8pPr>
      <a:lvl9pPr marL="3886200" indent="-228600" algn="l" rtl="0" fontAlgn="base">
        <a:spcBef>
          <a:spcPct val="20000"/>
        </a:spcBef>
        <a:spcAft>
          <a:spcPct val="0"/>
        </a:spcAft>
        <a:buClr>
          <a:schemeClr val="folHlink"/>
        </a:buClr>
        <a:buSzPct val="90000"/>
        <a:buFont typeface="Wingdings" pitchFamily="2" charset="2"/>
        <a:buBlip>
          <a:blip r:embed="rId16"/>
        </a:buBlip>
        <a:defRPr kumimoji="1" sz="2000">
          <a:solidFill>
            <a:schemeClr val="tx1"/>
          </a:solidFill>
          <a:effectLst>
            <a:outerShdw blurRad="38100" dist="38100" dir="2700000" algn="tl">
              <a:srgbClr val="000000"/>
            </a:outerShdw>
          </a:effectLst>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defRPr/>
            </a:pPr>
            <a:r>
              <a:rPr lang="ja-JP" altLang="en-US" dirty="0"/>
              <a:t>情報処理演習</a:t>
            </a:r>
            <a:r>
              <a:rPr lang="en-US" altLang="ja-JP" dirty="0"/>
              <a:t>(MOS)</a:t>
            </a:r>
            <a:endParaRPr lang="ja-JP" altLang="en-US" dirty="0"/>
          </a:p>
        </p:txBody>
      </p:sp>
      <p:sp>
        <p:nvSpPr>
          <p:cNvPr id="2051" name="Rectangle 3"/>
          <p:cNvSpPr>
            <a:spLocks noGrp="1" noChangeArrowheads="1"/>
          </p:cNvSpPr>
          <p:nvPr>
            <p:ph type="subTitle" idx="1"/>
          </p:nvPr>
        </p:nvSpPr>
        <p:spPr>
          <a:xfrm>
            <a:off x="971600" y="3886200"/>
            <a:ext cx="7200800" cy="1752600"/>
          </a:xfrm>
        </p:spPr>
        <p:txBody>
          <a:bodyPr/>
          <a:lstStyle/>
          <a:p>
            <a:pPr eaLnBrk="1" hangingPunct="1">
              <a:defRPr/>
            </a:pPr>
            <a:r>
              <a:rPr lang="ja-JP" altLang="en-US" dirty="0"/>
              <a:t>第</a:t>
            </a:r>
            <a:r>
              <a:rPr lang="en-US" altLang="ja-JP" dirty="0"/>
              <a:t>4</a:t>
            </a:r>
            <a:r>
              <a:rPr lang="ja-JP" altLang="en-US"/>
              <a:t>回</a:t>
            </a:r>
            <a:endParaRPr lang="en-US" altLang="ja-JP" dirty="0"/>
          </a:p>
          <a:p>
            <a:pPr eaLnBrk="1" hangingPunct="1">
              <a:defRPr/>
            </a:pPr>
            <a:r>
              <a:rPr lang="ja-JP" altLang="en-US" dirty="0"/>
              <a:t>表の作成</a:t>
            </a:r>
            <a:endParaRPr lang="en-US" altLang="ja-JP"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EE7FD6-62D7-43D1-94DC-3E6CFE9402FD}"/>
              </a:ext>
            </a:extLst>
          </p:cNvPr>
          <p:cNvSpPr>
            <a:spLocks noGrp="1"/>
          </p:cNvSpPr>
          <p:nvPr>
            <p:ph type="title"/>
          </p:nvPr>
        </p:nvSpPr>
        <p:spPr/>
        <p:txBody>
          <a:bodyPr/>
          <a:lstStyle/>
          <a:p>
            <a:r>
              <a:rPr kumimoji="1" lang="ja-JP" altLang="en-US" dirty="0"/>
              <a:t>表を文字列に変換</a:t>
            </a:r>
          </a:p>
        </p:txBody>
      </p:sp>
      <p:sp>
        <p:nvSpPr>
          <p:cNvPr id="3" name="コンテンツ プレースホルダー 2">
            <a:extLst>
              <a:ext uri="{FF2B5EF4-FFF2-40B4-BE49-F238E27FC236}">
                <a16:creationId xmlns:a16="http://schemas.microsoft.com/office/drawing/2014/main" id="{2DAD52C5-A96D-486A-9EB0-E9E503D4499F}"/>
              </a:ext>
            </a:extLst>
          </p:cNvPr>
          <p:cNvSpPr>
            <a:spLocks noGrp="1"/>
          </p:cNvSpPr>
          <p:nvPr>
            <p:ph idx="1"/>
          </p:nvPr>
        </p:nvSpPr>
        <p:spPr>
          <a:xfrm>
            <a:off x="457200" y="1600201"/>
            <a:ext cx="8229600" cy="1612775"/>
          </a:xfrm>
        </p:spPr>
        <p:txBody>
          <a:bodyPr/>
          <a:lstStyle/>
          <a:p>
            <a:r>
              <a:rPr kumimoji="1" lang="ja-JP" altLang="en-US" sz="2800" dirty="0"/>
              <a:t>表内をクリック</a:t>
            </a:r>
            <a:endParaRPr kumimoji="1" lang="en-US" altLang="ja-JP" sz="2800" dirty="0"/>
          </a:p>
          <a:p>
            <a:r>
              <a:rPr lang="ja-JP" altLang="en-US" sz="2800" dirty="0"/>
              <a:t>レイアウトタブの「データ」→「表の解除」をクリック</a:t>
            </a:r>
            <a:endParaRPr lang="en-US" altLang="ja-JP" sz="2800" dirty="0"/>
          </a:p>
          <a:p>
            <a:r>
              <a:rPr kumimoji="1" lang="ja-JP" altLang="en-US" sz="2800" dirty="0"/>
              <a:t>区切りの文字を選択</a:t>
            </a:r>
          </a:p>
        </p:txBody>
      </p:sp>
      <p:pic>
        <p:nvPicPr>
          <p:cNvPr id="4" name="図 3">
            <a:extLst>
              <a:ext uri="{FF2B5EF4-FFF2-40B4-BE49-F238E27FC236}">
                <a16:creationId xmlns:a16="http://schemas.microsoft.com/office/drawing/2014/main" id="{4628C2A5-EEAF-41EE-AF62-DD8A62D0AB34}"/>
              </a:ext>
            </a:extLst>
          </p:cNvPr>
          <p:cNvPicPr>
            <a:picLocks noChangeAspect="1"/>
          </p:cNvPicPr>
          <p:nvPr/>
        </p:nvPicPr>
        <p:blipFill>
          <a:blip r:embed="rId2"/>
          <a:stretch>
            <a:fillRect/>
          </a:stretch>
        </p:blipFill>
        <p:spPr>
          <a:xfrm>
            <a:off x="1187624" y="3443921"/>
            <a:ext cx="3744416" cy="2874390"/>
          </a:xfrm>
          <a:prstGeom prst="rect">
            <a:avLst/>
          </a:prstGeom>
        </p:spPr>
      </p:pic>
      <p:pic>
        <p:nvPicPr>
          <p:cNvPr id="5" name="図 4">
            <a:extLst>
              <a:ext uri="{FF2B5EF4-FFF2-40B4-BE49-F238E27FC236}">
                <a16:creationId xmlns:a16="http://schemas.microsoft.com/office/drawing/2014/main" id="{7EC81550-D344-4940-BFE3-045BC136047E}"/>
              </a:ext>
            </a:extLst>
          </p:cNvPr>
          <p:cNvPicPr>
            <a:picLocks noChangeAspect="1"/>
          </p:cNvPicPr>
          <p:nvPr/>
        </p:nvPicPr>
        <p:blipFill>
          <a:blip r:embed="rId3"/>
          <a:stretch>
            <a:fillRect/>
          </a:stretch>
        </p:blipFill>
        <p:spPr>
          <a:xfrm>
            <a:off x="5505058" y="3417116"/>
            <a:ext cx="2091278" cy="2901195"/>
          </a:xfrm>
          <a:prstGeom prst="rect">
            <a:avLst/>
          </a:prstGeom>
        </p:spPr>
      </p:pic>
      <p:sp>
        <p:nvSpPr>
          <p:cNvPr id="6" name="正方形/長方形 5">
            <a:extLst>
              <a:ext uri="{FF2B5EF4-FFF2-40B4-BE49-F238E27FC236}">
                <a16:creationId xmlns:a16="http://schemas.microsoft.com/office/drawing/2014/main" id="{B1CFF938-1F4B-4ACF-AC62-70319FFFF250}"/>
              </a:ext>
            </a:extLst>
          </p:cNvPr>
          <p:cNvSpPr/>
          <p:nvPr/>
        </p:nvSpPr>
        <p:spPr>
          <a:xfrm>
            <a:off x="2555776" y="4149080"/>
            <a:ext cx="504056" cy="792088"/>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FF43E56A-C97A-4C40-B04F-A5F9D251C20C}"/>
              </a:ext>
            </a:extLst>
          </p:cNvPr>
          <p:cNvSpPr/>
          <p:nvPr/>
        </p:nvSpPr>
        <p:spPr>
          <a:xfrm>
            <a:off x="3707904" y="5157192"/>
            <a:ext cx="720080" cy="936104"/>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252CC97D-8DDA-45F8-ACFC-12AEE2F24BA7}"/>
              </a:ext>
            </a:extLst>
          </p:cNvPr>
          <p:cNvSpPr/>
          <p:nvPr/>
        </p:nvSpPr>
        <p:spPr>
          <a:xfrm>
            <a:off x="5616116" y="4157922"/>
            <a:ext cx="1548172" cy="1215294"/>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4043990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5243AC-6817-418C-B1DA-3C4104F0E312}"/>
              </a:ext>
            </a:extLst>
          </p:cNvPr>
          <p:cNvSpPr>
            <a:spLocks noGrp="1"/>
          </p:cNvSpPr>
          <p:nvPr>
            <p:ph type="title"/>
          </p:nvPr>
        </p:nvSpPr>
        <p:spPr/>
        <p:txBody>
          <a:bodyPr/>
          <a:lstStyle/>
          <a:p>
            <a:r>
              <a:rPr lang="ja-JP" altLang="en-US" dirty="0"/>
              <a:t>練習</a:t>
            </a:r>
            <a:endParaRPr kumimoji="1" lang="ja-JP" altLang="en-US" dirty="0"/>
          </a:p>
        </p:txBody>
      </p:sp>
      <p:sp>
        <p:nvSpPr>
          <p:cNvPr id="3" name="コンテンツ プレースホルダー 2">
            <a:extLst>
              <a:ext uri="{FF2B5EF4-FFF2-40B4-BE49-F238E27FC236}">
                <a16:creationId xmlns:a16="http://schemas.microsoft.com/office/drawing/2014/main" id="{612ADE38-809B-4EFF-AC70-CF7B44F56E4C}"/>
              </a:ext>
            </a:extLst>
          </p:cNvPr>
          <p:cNvSpPr>
            <a:spLocks noGrp="1"/>
          </p:cNvSpPr>
          <p:nvPr>
            <p:ph idx="1"/>
          </p:nvPr>
        </p:nvSpPr>
        <p:spPr/>
        <p:txBody>
          <a:bodyPr/>
          <a:lstStyle/>
          <a:p>
            <a:r>
              <a:rPr kumimoji="1" lang="en-US" altLang="ja-JP" dirty="0"/>
              <a:t>Lesson</a:t>
            </a:r>
            <a:r>
              <a:rPr lang="en-US" altLang="ja-JP" dirty="0"/>
              <a:t>35</a:t>
            </a:r>
            <a:r>
              <a:rPr kumimoji="1" lang="ja-JP" altLang="en-US" dirty="0"/>
              <a:t>を開く</a:t>
            </a:r>
            <a:endParaRPr kumimoji="1" lang="en-US" altLang="ja-JP" dirty="0"/>
          </a:p>
          <a:p>
            <a:r>
              <a:rPr lang="en-US" altLang="ja-JP" dirty="0"/>
              <a:t>1</a:t>
            </a:r>
            <a:r>
              <a:rPr lang="ja-JP" altLang="en-US" dirty="0"/>
              <a:t>ページ目の「■目次情報」の下の表を解除</a:t>
            </a:r>
            <a:endParaRPr lang="en-US" altLang="ja-JP" dirty="0"/>
          </a:p>
          <a:p>
            <a:r>
              <a:rPr lang="ja-JP" altLang="en-US" dirty="0"/>
              <a:t>文字列の区切りは「タブ」にする</a:t>
            </a:r>
            <a:endParaRPr lang="en-US" altLang="ja-JP" dirty="0"/>
          </a:p>
          <a:p>
            <a:endParaRPr lang="ja-JP" altLang="en-US" dirty="0"/>
          </a:p>
          <a:p>
            <a:endParaRPr kumimoji="1" lang="ja-JP" altLang="en-US" dirty="0"/>
          </a:p>
        </p:txBody>
      </p:sp>
    </p:spTree>
    <p:extLst>
      <p:ext uri="{BB962C8B-B14F-4D97-AF65-F5344CB8AC3E}">
        <p14:creationId xmlns:p14="http://schemas.microsoft.com/office/powerpoint/2010/main" val="10495996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601F34-2CBB-4F33-B52D-BE6145E4EA5A}"/>
              </a:ext>
            </a:extLst>
          </p:cNvPr>
          <p:cNvSpPr>
            <a:spLocks noGrp="1"/>
          </p:cNvSpPr>
          <p:nvPr>
            <p:ph type="title"/>
          </p:nvPr>
        </p:nvSpPr>
        <p:spPr/>
        <p:txBody>
          <a:bodyPr/>
          <a:lstStyle/>
          <a:p>
            <a:r>
              <a:rPr kumimoji="1" lang="ja-JP" altLang="en-US" dirty="0"/>
              <a:t>表のデータの並べ替え</a:t>
            </a:r>
          </a:p>
        </p:txBody>
      </p:sp>
      <p:sp>
        <p:nvSpPr>
          <p:cNvPr id="3" name="コンテンツ プレースホルダー 2">
            <a:extLst>
              <a:ext uri="{FF2B5EF4-FFF2-40B4-BE49-F238E27FC236}">
                <a16:creationId xmlns:a16="http://schemas.microsoft.com/office/drawing/2014/main" id="{064AE7BB-5124-456E-A386-896E3E5FD6CE}"/>
              </a:ext>
            </a:extLst>
          </p:cNvPr>
          <p:cNvSpPr>
            <a:spLocks noGrp="1"/>
          </p:cNvSpPr>
          <p:nvPr>
            <p:ph idx="1"/>
          </p:nvPr>
        </p:nvSpPr>
        <p:spPr>
          <a:xfrm>
            <a:off x="457200" y="1600201"/>
            <a:ext cx="8229600" cy="1684784"/>
          </a:xfrm>
        </p:spPr>
        <p:txBody>
          <a:bodyPr/>
          <a:lstStyle/>
          <a:p>
            <a:r>
              <a:rPr kumimoji="1" lang="ja-JP" altLang="en-US" sz="2800" dirty="0"/>
              <a:t>表内をクリック</a:t>
            </a:r>
            <a:endParaRPr kumimoji="1" lang="en-US" altLang="ja-JP" sz="2800" dirty="0"/>
          </a:p>
          <a:p>
            <a:r>
              <a:rPr lang="ja-JP" altLang="en-US" sz="2800" dirty="0"/>
              <a:t>レイアウトタブの「データ」→「並べ替え」をクリック</a:t>
            </a:r>
            <a:endParaRPr lang="en-US" altLang="ja-JP" sz="2800" dirty="0"/>
          </a:p>
          <a:p>
            <a:r>
              <a:rPr lang="ja-JP" altLang="en-US" sz="2800" dirty="0"/>
              <a:t>並べ替え方法を設定</a:t>
            </a:r>
            <a:endParaRPr lang="en-US" altLang="ja-JP" sz="2800" dirty="0"/>
          </a:p>
        </p:txBody>
      </p:sp>
      <p:pic>
        <p:nvPicPr>
          <p:cNvPr id="4" name="図 3">
            <a:extLst>
              <a:ext uri="{FF2B5EF4-FFF2-40B4-BE49-F238E27FC236}">
                <a16:creationId xmlns:a16="http://schemas.microsoft.com/office/drawing/2014/main" id="{7F5C1755-4B6A-4911-96BA-0C9DB4AC857A}"/>
              </a:ext>
            </a:extLst>
          </p:cNvPr>
          <p:cNvPicPr>
            <a:picLocks noChangeAspect="1"/>
          </p:cNvPicPr>
          <p:nvPr/>
        </p:nvPicPr>
        <p:blipFill>
          <a:blip r:embed="rId2"/>
          <a:stretch>
            <a:fillRect/>
          </a:stretch>
        </p:blipFill>
        <p:spPr>
          <a:xfrm>
            <a:off x="583343" y="3284985"/>
            <a:ext cx="3403614" cy="2592287"/>
          </a:xfrm>
          <a:prstGeom prst="rect">
            <a:avLst/>
          </a:prstGeom>
        </p:spPr>
      </p:pic>
      <p:sp>
        <p:nvSpPr>
          <p:cNvPr id="5" name="正方形/長方形 4">
            <a:extLst>
              <a:ext uri="{FF2B5EF4-FFF2-40B4-BE49-F238E27FC236}">
                <a16:creationId xmlns:a16="http://schemas.microsoft.com/office/drawing/2014/main" id="{92A3D4A9-4D1D-4C50-851B-6A23584BE893}"/>
              </a:ext>
            </a:extLst>
          </p:cNvPr>
          <p:cNvSpPr/>
          <p:nvPr/>
        </p:nvSpPr>
        <p:spPr>
          <a:xfrm>
            <a:off x="1763688" y="4824190"/>
            <a:ext cx="576064" cy="792088"/>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86052AAA-FFDE-4288-B38E-94E6E9C523C1}"/>
              </a:ext>
            </a:extLst>
          </p:cNvPr>
          <p:cNvSpPr/>
          <p:nvPr/>
        </p:nvSpPr>
        <p:spPr>
          <a:xfrm>
            <a:off x="1763688" y="3861048"/>
            <a:ext cx="576064" cy="792088"/>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 name="図 6">
            <a:extLst>
              <a:ext uri="{FF2B5EF4-FFF2-40B4-BE49-F238E27FC236}">
                <a16:creationId xmlns:a16="http://schemas.microsoft.com/office/drawing/2014/main" id="{27FE9E19-433B-4BAF-9384-E068D1A125E8}"/>
              </a:ext>
            </a:extLst>
          </p:cNvPr>
          <p:cNvPicPr>
            <a:picLocks noChangeAspect="1"/>
          </p:cNvPicPr>
          <p:nvPr/>
        </p:nvPicPr>
        <p:blipFill>
          <a:blip r:embed="rId3"/>
          <a:stretch>
            <a:fillRect/>
          </a:stretch>
        </p:blipFill>
        <p:spPr>
          <a:xfrm>
            <a:off x="4115139" y="3284984"/>
            <a:ext cx="4571661" cy="3189531"/>
          </a:xfrm>
          <a:prstGeom prst="rect">
            <a:avLst/>
          </a:prstGeom>
        </p:spPr>
      </p:pic>
    </p:spTree>
    <p:extLst>
      <p:ext uri="{BB962C8B-B14F-4D97-AF65-F5344CB8AC3E}">
        <p14:creationId xmlns:p14="http://schemas.microsoft.com/office/powerpoint/2010/main" val="19950508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5243AC-6817-418C-B1DA-3C4104F0E312}"/>
              </a:ext>
            </a:extLst>
          </p:cNvPr>
          <p:cNvSpPr>
            <a:spLocks noGrp="1"/>
          </p:cNvSpPr>
          <p:nvPr>
            <p:ph type="title"/>
          </p:nvPr>
        </p:nvSpPr>
        <p:spPr/>
        <p:txBody>
          <a:bodyPr/>
          <a:lstStyle/>
          <a:p>
            <a:r>
              <a:rPr lang="ja-JP" altLang="en-US" dirty="0"/>
              <a:t>練習</a:t>
            </a:r>
            <a:endParaRPr kumimoji="1" lang="ja-JP" altLang="en-US" dirty="0"/>
          </a:p>
        </p:txBody>
      </p:sp>
      <p:sp>
        <p:nvSpPr>
          <p:cNvPr id="3" name="コンテンツ プレースホルダー 2">
            <a:extLst>
              <a:ext uri="{FF2B5EF4-FFF2-40B4-BE49-F238E27FC236}">
                <a16:creationId xmlns:a16="http://schemas.microsoft.com/office/drawing/2014/main" id="{612ADE38-809B-4EFF-AC70-CF7B44F56E4C}"/>
              </a:ext>
            </a:extLst>
          </p:cNvPr>
          <p:cNvSpPr>
            <a:spLocks noGrp="1"/>
          </p:cNvSpPr>
          <p:nvPr>
            <p:ph idx="1"/>
          </p:nvPr>
        </p:nvSpPr>
        <p:spPr/>
        <p:txBody>
          <a:bodyPr/>
          <a:lstStyle/>
          <a:p>
            <a:r>
              <a:rPr lang="en-US" altLang="ja-JP" dirty="0"/>
              <a:t>Lesson36</a:t>
            </a:r>
            <a:r>
              <a:rPr kumimoji="1" lang="ja-JP" altLang="en-US" dirty="0"/>
              <a:t>を開く</a:t>
            </a:r>
            <a:endParaRPr kumimoji="1" lang="en-US" altLang="ja-JP" dirty="0"/>
          </a:p>
          <a:p>
            <a:r>
              <a:rPr lang="en-US" altLang="ja-JP" dirty="0"/>
              <a:t>2</a:t>
            </a:r>
            <a:r>
              <a:rPr lang="ja-JP" altLang="en-US" dirty="0"/>
              <a:t>ページの表を「順位」の昇順に並べ替え</a:t>
            </a:r>
            <a:endParaRPr lang="en-US" altLang="ja-JP" dirty="0"/>
          </a:p>
          <a:p>
            <a:r>
              <a:rPr lang="en-US" altLang="ja-JP" dirty="0"/>
              <a:t>3</a:t>
            </a:r>
            <a:r>
              <a:rPr lang="ja-JP" altLang="en-US" dirty="0"/>
              <a:t>ページの表を「入荷日」の昇順かつ「分野」の昇順に並べ替え</a:t>
            </a:r>
          </a:p>
          <a:p>
            <a:endParaRPr kumimoji="1" lang="ja-JP" altLang="en-US" dirty="0"/>
          </a:p>
        </p:txBody>
      </p:sp>
    </p:spTree>
    <p:extLst>
      <p:ext uri="{BB962C8B-B14F-4D97-AF65-F5344CB8AC3E}">
        <p14:creationId xmlns:p14="http://schemas.microsoft.com/office/powerpoint/2010/main" val="29799829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4F11510-BC2A-41A8-BCDF-5DABC0C26FD1}"/>
              </a:ext>
            </a:extLst>
          </p:cNvPr>
          <p:cNvSpPr>
            <a:spLocks noGrp="1"/>
          </p:cNvSpPr>
          <p:nvPr>
            <p:ph type="title"/>
          </p:nvPr>
        </p:nvSpPr>
        <p:spPr/>
        <p:txBody>
          <a:bodyPr/>
          <a:lstStyle/>
          <a:p>
            <a:r>
              <a:rPr kumimoji="1" lang="ja-JP" altLang="en-US" dirty="0"/>
              <a:t>表の分割</a:t>
            </a:r>
          </a:p>
        </p:txBody>
      </p:sp>
      <p:sp>
        <p:nvSpPr>
          <p:cNvPr id="3" name="コンテンツ プレースホルダー 2">
            <a:extLst>
              <a:ext uri="{FF2B5EF4-FFF2-40B4-BE49-F238E27FC236}">
                <a16:creationId xmlns:a16="http://schemas.microsoft.com/office/drawing/2014/main" id="{08B0CC8A-DCBB-40C7-913C-CA2EAC777E5A}"/>
              </a:ext>
            </a:extLst>
          </p:cNvPr>
          <p:cNvSpPr>
            <a:spLocks noGrp="1"/>
          </p:cNvSpPr>
          <p:nvPr>
            <p:ph idx="1"/>
          </p:nvPr>
        </p:nvSpPr>
        <p:spPr>
          <a:xfrm>
            <a:off x="457200" y="1600201"/>
            <a:ext cx="8229600" cy="1252736"/>
          </a:xfrm>
        </p:spPr>
        <p:txBody>
          <a:bodyPr/>
          <a:lstStyle/>
          <a:p>
            <a:r>
              <a:rPr kumimoji="1" lang="ja-JP" altLang="en-US" dirty="0"/>
              <a:t>表内で分割する行のセルをクリック</a:t>
            </a:r>
            <a:endParaRPr kumimoji="1" lang="en-US" altLang="ja-JP" dirty="0"/>
          </a:p>
          <a:p>
            <a:r>
              <a:rPr lang="ja-JP" altLang="en-US" dirty="0"/>
              <a:t>レイアウトタブの「表の分割」をクリック</a:t>
            </a:r>
            <a:endParaRPr kumimoji="1" lang="ja-JP" altLang="en-US" dirty="0"/>
          </a:p>
        </p:txBody>
      </p:sp>
      <p:pic>
        <p:nvPicPr>
          <p:cNvPr id="4" name="図 3">
            <a:extLst>
              <a:ext uri="{FF2B5EF4-FFF2-40B4-BE49-F238E27FC236}">
                <a16:creationId xmlns:a16="http://schemas.microsoft.com/office/drawing/2014/main" id="{89F3EE62-729A-4296-B109-CD9CB85189F8}"/>
              </a:ext>
            </a:extLst>
          </p:cNvPr>
          <p:cNvPicPr>
            <a:picLocks noChangeAspect="1"/>
          </p:cNvPicPr>
          <p:nvPr/>
        </p:nvPicPr>
        <p:blipFill>
          <a:blip r:embed="rId2"/>
          <a:stretch>
            <a:fillRect/>
          </a:stretch>
        </p:blipFill>
        <p:spPr>
          <a:xfrm>
            <a:off x="1547664" y="2924944"/>
            <a:ext cx="6096930" cy="2438772"/>
          </a:xfrm>
          <a:prstGeom prst="rect">
            <a:avLst/>
          </a:prstGeom>
        </p:spPr>
      </p:pic>
      <p:sp>
        <p:nvSpPr>
          <p:cNvPr id="5" name="正方形/長方形 4">
            <a:extLst>
              <a:ext uri="{FF2B5EF4-FFF2-40B4-BE49-F238E27FC236}">
                <a16:creationId xmlns:a16="http://schemas.microsoft.com/office/drawing/2014/main" id="{2DC494F7-B1A3-447F-9539-9FA64C94D58E}"/>
              </a:ext>
            </a:extLst>
          </p:cNvPr>
          <p:cNvSpPr/>
          <p:nvPr/>
        </p:nvSpPr>
        <p:spPr>
          <a:xfrm>
            <a:off x="2195737" y="3789040"/>
            <a:ext cx="720080" cy="720080"/>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9B080F77-4BE4-4271-97B3-0796233909BF}"/>
              </a:ext>
            </a:extLst>
          </p:cNvPr>
          <p:cNvSpPr/>
          <p:nvPr/>
        </p:nvSpPr>
        <p:spPr>
          <a:xfrm>
            <a:off x="6516216" y="3423831"/>
            <a:ext cx="864096" cy="365209"/>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4020672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53CA3CE-E243-424D-9D76-A853D8D40AF0}"/>
              </a:ext>
            </a:extLst>
          </p:cNvPr>
          <p:cNvSpPr>
            <a:spLocks noGrp="1"/>
          </p:cNvSpPr>
          <p:nvPr>
            <p:ph type="title"/>
          </p:nvPr>
        </p:nvSpPr>
        <p:spPr/>
        <p:txBody>
          <a:bodyPr/>
          <a:lstStyle/>
          <a:p>
            <a:r>
              <a:rPr kumimoji="1" lang="ja-JP" altLang="en-US" dirty="0"/>
              <a:t>分割後の表のスタイルの解除</a:t>
            </a:r>
          </a:p>
        </p:txBody>
      </p:sp>
      <p:sp>
        <p:nvSpPr>
          <p:cNvPr id="3" name="コンテンツ プレースホルダー 2">
            <a:extLst>
              <a:ext uri="{FF2B5EF4-FFF2-40B4-BE49-F238E27FC236}">
                <a16:creationId xmlns:a16="http://schemas.microsoft.com/office/drawing/2014/main" id="{815F1BED-4B00-4688-AE80-89025CE349CD}"/>
              </a:ext>
            </a:extLst>
          </p:cNvPr>
          <p:cNvSpPr>
            <a:spLocks noGrp="1"/>
          </p:cNvSpPr>
          <p:nvPr>
            <p:ph idx="1"/>
          </p:nvPr>
        </p:nvSpPr>
        <p:spPr/>
        <p:txBody>
          <a:bodyPr/>
          <a:lstStyle/>
          <a:p>
            <a:r>
              <a:rPr kumimoji="1" lang="ja-JP" altLang="en-US" dirty="0"/>
              <a:t>分割前の表にスタイルが設定されていると分割後の表にもスタイルが設定される</a:t>
            </a:r>
            <a:endParaRPr kumimoji="1" lang="en-US" altLang="ja-JP" dirty="0"/>
          </a:p>
          <a:p>
            <a:r>
              <a:rPr lang="ja-JP" altLang="en-US" dirty="0"/>
              <a:t>必要に応じてレイアウトタブの「表スタイルのオプション」部分で設定を解除</a:t>
            </a:r>
            <a:endParaRPr kumimoji="1" lang="ja-JP" altLang="en-US" dirty="0"/>
          </a:p>
        </p:txBody>
      </p:sp>
    </p:spTree>
    <p:extLst>
      <p:ext uri="{BB962C8B-B14F-4D97-AF65-F5344CB8AC3E}">
        <p14:creationId xmlns:p14="http://schemas.microsoft.com/office/powerpoint/2010/main" val="34248269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5243AC-6817-418C-B1DA-3C4104F0E312}"/>
              </a:ext>
            </a:extLst>
          </p:cNvPr>
          <p:cNvSpPr>
            <a:spLocks noGrp="1"/>
          </p:cNvSpPr>
          <p:nvPr>
            <p:ph type="title"/>
          </p:nvPr>
        </p:nvSpPr>
        <p:spPr/>
        <p:txBody>
          <a:bodyPr/>
          <a:lstStyle/>
          <a:p>
            <a:r>
              <a:rPr lang="ja-JP" altLang="en-US" dirty="0"/>
              <a:t>練習</a:t>
            </a:r>
            <a:endParaRPr kumimoji="1" lang="ja-JP" altLang="en-US" dirty="0"/>
          </a:p>
        </p:txBody>
      </p:sp>
      <p:sp>
        <p:nvSpPr>
          <p:cNvPr id="3" name="コンテンツ プレースホルダー 2">
            <a:extLst>
              <a:ext uri="{FF2B5EF4-FFF2-40B4-BE49-F238E27FC236}">
                <a16:creationId xmlns:a16="http://schemas.microsoft.com/office/drawing/2014/main" id="{612ADE38-809B-4EFF-AC70-CF7B44F56E4C}"/>
              </a:ext>
            </a:extLst>
          </p:cNvPr>
          <p:cNvSpPr>
            <a:spLocks noGrp="1"/>
          </p:cNvSpPr>
          <p:nvPr>
            <p:ph idx="1"/>
          </p:nvPr>
        </p:nvSpPr>
        <p:spPr/>
        <p:txBody>
          <a:bodyPr/>
          <a:lstStyle/>
          <a:p>
            <a:r>
              <a:rPr kumimoji="1" lang="en-US" altLang="ja-JP" dirty="0"/>
              <a:t>Lesson41</a:t>
            </a:r>
            <a:r>
              <a:rPr kumimoji="1" lang="ja-JP" altLang="en-US" dirty="0"/>
              <a:t>を開く</a:t>
            </a:r>
            <a:endParaRPr kumimoji="1" lang="en-US" altLang="ja-JP" dirty="0"/>
          </a:p>
          <a:p>
            <a:r>
              <a:rPr kumimoji="1" lang="en-US" altLang="ja-JP" dirty="0"/>
              <a:t>1</a:t>
            </a:r>
            <a:r>
              <a:rPr kumimoji="1" lang="ja-JP" altLang="en-US" dirty="0"/>
              <a:t>ページ目の表の</a:t>
            </a:r>
            <a:r>
              <a:rPr kumimoji="1" lang="en-US" altLang="ja-JP" dirty="0"/>
              <a:t>4</a:t>
            </a:r>
            <a:r>
              <a:rPr kumimoji="1" lang="ja-JP" altLang="en-US" dirty="0"/>
              <a:t>行目から表を分割</a:t>
            </a:r>
            <a:endParaRPr kumimoji="1" lang="en-US" altLang="ja-JP" dirty="0"/>
          </a:p>
          <a:p>
            <a:r>
              <a:rPr lang="ja-JP" altLang="en-US" dirty="0"/>
              <a:t>分割した表の上の行に「目次情報」と入力</a:t>
            </a:r>
            <a:endParaRPr kumimoji="1" lang="ja-JP" altLang="en-US" dirty="0"/>
          </a:p>
        </p:txBody>
      </p:sp>
    </p:spTree>
    <p:extLst>
      <p:ext uri="{BB962C8B-B14F-4D97-AF65-F5344CB8AC3E}">
        <p14:creationId xmlns:p14="http://schemas.microsoft.com/office/powerpoint/2010/main" val="10409653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7C857EA-B819-45EF-B713-A1AF74D25DFA}"/>
              </a:ext>
            </a:extLst>
          </p:cNvPr>
          <p:cNvSpPr>
            <a:spLocks noGrp="1"/>
          </p:cNvSpPr>
          <p:nvPr>
            <p:ph type="title"/>
          </p:nvPr>
        </p:nvSpPr>
        <p:spPr/>
        <p:txBody>
          <a:bodyPr/>
          <a:lstStyle/>
          <a:p>
            <a:r>
              <a:rPr lang="ja-JP" altLang="en-US" dirty="0"/>
              <a:t>セル</a:t>
            </a:r>
            <a:r>
              <a:rPr kumimoji="1" lang="ja-JP" altLang="en-US" dirty="0"/>
              <a:t>内の文字の配置</a:t>
            </a:r>
          </a:p>
        </p:txBody>
      </p:sp>
      <p:sp>
        <p:nvSpPr>
          <p:cNvPr id="3" name="コンテンツ プレースホルダー 2">
            <a:extLst>
              <a:ext uri="{FF2B5EF4-FFF2-40B4-BE49-F238E27FC236}">
                <a16:creationId xmlns:a16="http://schemas.microsoft.com/office/drawing/2014/main" id="{CCCC8009-86F2-434D-96EB-94F81F1A80A4}"/>
              </a:ext>
            </a:extLst>
          </p:cNvPr>
          <p:cNvSpPr>
            <a:spLocks noGrp="1"/>
          </p:cNvSpPr>
          <p:nvPr>
            <p:ph idx="1"/>
          </p:nvPr>
        </p:nvSpPr>
        <p:spPr>
          <a:xfrm>
            <a:off x="457200" y="1600201"/>
            <a:ext cx="8229600" cy="1396752"/>
          </a:xfrm>
        </p:spPr>
        <p:txBody>
          <a:bodyPr/>
          <a:lstStyle/>
          <a:p>
            <a:r>
              <a:rPr kumimoji="1" lang="ja-JP" altLang="en-US" dirty="0"/>
              <a:t>表</a:t>
            </a:r>
            <a:r>
              <a:rPr kumimoji="1" lang="en-US" altLang="ja-JP" dirty="0"/>
              <a:t>(</a:t>
            </a:r>
            <a:r>
              <a:rPr kumimoji="1" lang="ja-JP" altLang="en-US" dirty="0"/>
              <a:t>またはセル範囲</a:t>
            </a:r>
            <a:r>
              <a:rPr kumimoji="1" lang="en-US" altLang="ja-JP" dirty="0"/>
              <a:t>)</a:t>
            </a:r>
            <a:r>
              <a:rPr kumimoji="1" lang="ja-JP" altLang="en-US" dirty="0"/>
              <a:t>を選択</a:t>
            </a:r>
            <a:endParaRPr kumimoji="1" lang="en-US" altLang="ja-JP" dirty="0"/>
          </a:p>
          <a:p>
            <a:r>
              <a:rPr lang="ja-JP" altLang="en-US" dirty="0"/>
              <a:t>レイアウトタブの「配置」部分で設定</a:t>
            </a:r>
            <a:endParaRPr kumimoji="1" lang="ja-JP" altLang="en-US" dirty="0"/>
          </a:p>
        </p:txBody>
      </p:sp>
      <p:pic>
        <p:nvPicPr>
          <p:cNvPr id="4" name="図 3">
            <a:extLst>
              <a:ext uri="{FF2B5EF4-FFF2-40B4-BE49-F238E27FC236}">
                <a16:creationId xmlns:a16="http://schemas.microsoft.com/office/drawing/2014/main" id="{81892DC6-E879-4943-B551-20F613B33424}"/>
              </a:ext>
            </a:extLst>
          </p:cNvPr>
          <p:cNvPicPr>
            <a:picLocks noChangeAspect="1"/>
          </p:cNvPicPr>
          <p:nvPr/>
        </p:nvPicPr>
        <p:blipFill>
          <a:blip r:embed="rId2"/>
          <a:stretch>
            <a:fillRect/>
          </a:stretch>
        </p:blipFill>
        <p:spPr>
          <a:xfrm>
            <a:off x="2057242" y="2996953"/>
            <a:ext cx="5029516" cy="2376264"/>
          </a:xfrm>
          <a:prstGeom prst="rect">
            <a:avLst/>
          </a:prstGeom>
        </p:spPr>
      </p:pic>
      <p:sp>
        <p:nvSpPr>
          <p:cNvPr id="5" name="正方形/長方形 4">
            <a:extLst>
              <a:ext uri="{FF2B5EF4-FFF2-40B4-BE49-F238E27FC236}">
                <a16:creationId xmlns:a16="http://schemas.microsoft.com/office/drawing/2014/main" id="{9F71C6D8-3677-4325-ACAA-7D52934A2CAC}"/>
              </a:ext>
            </a:extLst>
          </p:cNvPr>
          <p:cNvSpPr/>
          <p:nvPr/>
        </p:nvSpPr>
        <p:spPr>
          <a:xfrm>
            <a:off x="4427984" y="3997660"/>
            <a:ext cx="1008112" cy="1015515"/>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182994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6D9FD3-1DAA-4314-B8B7-77C1A96D97B6}"/>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9E4B8DE1-5A77-4DEE-AB56-A676E36CB570}"/>
              </a:ext>
            </a:extLst>
          </p:cNvPr>
          <p:cNvSpPr>
            <a:spLocks noGrp="1"/>
          </p:cNvSpPr>
          <p:nvPr>
            <p:ph idx="1"/>
          </p:nvPr>
        </p:nvSpPr>
        <p:spPr/>
        <p:txBody>
          <a:bodyPr/>
          <a:lstStyle/>
          <a:p>
            <a:r>
              <a:rPr kumimoji="1" lang="en-US" altLang="ja-JP" dirty="0"/>
              <a:t>Lesson33</a:t>
            </a:r>
            <a:r>
              <a:rPr kumimoji="1" lang="ja-JP" altLang="en-US" dirty="0"/>
              <a:t>～</a:t>
            </a:r>
            <a:r>
              <a:rPr kumimoji="1" lang="en-US" altLang="ja-JP" dirty="0"/>
              <a:t>36</a:t>
            </a:r>
          </a:p>
          <a:p>
            <a:r>
              <a:rPr lang="en-US" altLang="ja-JP" dirty="0"/>
              <a:t>Lesson</a:t>
            </a:r>
            <a:r>
              <a:rPr lang="ja-JP" altLang="en-US" dirty="0"/>
              <a:t>４１</a:t>
            </a:r>
            <a:endParaRPr kumimoji="1" lang="ja-JP" altLang="en-US" dirty="0"/>
          </a:p>
        </p:txBody>
      </p:sp>
    </p:spTree>
    <p:extLst>
      <p:ext uri="{BB962C8B-B14F-4D97-AF65-F5344CB8AC3E}">
        <p14:creationId xmlns:p14="http://schemas.microsoft.com/office/powerpoint/2010/main" val="42368981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75F04B7C-05DB-8F29-D62C-9FD377386CBA}"/>
              </a:ext>
            </a:extLst>
          </p:cNvPr>
          <p:cNvSpPr>
            <a:spLocks noGrp="1"/>
          </p:cNvSpPr>
          <p:nvPr>
            <p:ph idx="1"/>
          </p:nvPr>
        </p:nvSpPr>
        <p:spPr>
          <a:xfrm>
            <a:off x="457200" y="260648"/>
            <a:ext cx="8229600" cy="5870277"/>
          </a:xfrm>
        </p:spPr>
        <p:txBody>
          <a:bodyPr/>
          <a:lstStyle/>
          <a:p>
            <a:r>
              <a:rPr lang="en-US" altLang="ja-JP" sz="2400" dirty="0"/>
              <a:t>Lesson33</a:t>
            </a:r>
            <a:endParaRPr lang="ja-JP" altLang="en-US" sz="2400" dirty="0"/>
          </a:p>
          <a:p>
            <a:pPr lvl="1"/>
            <a:r>
              <a:rPr lang="ja-JP" altLang="en-US" sz="2000" dirty="0"/>
              <a:t>「■目次情報」の下に</a:t>
            </a:r>
            <a:r>
              <a:rPr lang="en-US" altLang="ja-JP" sz="2000" dirty="0"/>
              <a:t>10</a:t>
            </a:r>
            <a:r>
              <a:rPr lang="ja-JP" altLang="en-US" sz="2000" dirty="0"/>
              <a:t>行</a:t>
            </a:r>
            <a:r>
              <a:rPr lang="en-US" altLang="ja-JP" sz="2000" dirty="0"/>
              <a:t>2</a:t>
            </a:r>
            <a:r>
              <a:rPr lang="ja-JP" altLang="en-US" sz="2000" dirty="0"/>
              <a:t>列の表を作成</a:t>
            </a:r>
          </a:p>
          <a:p>
            <a:pPr lvl="1"/>
            <a:r>
              <a:rPr lang="ja-JP" altLang="en-US" sz="2000" dirty="0"/>
              <a:t>列の幅は文字列に合わせて自動調整</a:t>
            </a:r>
          </a:p>
          <a:p>
            <a:pPr lvl="1"/>
            <a:r>
              <a:rPr lang="en-US" altLang="ja-JP" sz="2000" dirty="0"/>
              <a:t>1</a:t>
            </a:r>
            <a:r>
              <a:rPr lang="ja-JP" altLang="en-US" sz="2000" dirty="0"/>
              <a:t>行目に左から「第</a:t>
            </a:r>
            <a:r>
              <a:rPr lang="en-US" altLang="ja-JP" sz="2000" dirty="0"/>
              <a:t>1</a:t>
            </a:r>
            <a:r>
              <a:rPr lang="ja-JP" altLang="en-US" sz="2000" dirty="0"/>
              <a:t>章」「情報化社会のモラルとセキュリティ」と入力</a:t>
            </a:r>
            <a:endParaRPr lang="en-US" altLang="ja-JP" sz="2000" dirty="0"/>
          </a:p>
          <a:p>
            <a:r>
              <a:rPr lang="en-US" altLang="ja-JP" sz="2400" dirty="0"/>
              <a:t>Lesson34</a:t>
            </a:r>
          </a:p>
          <a:p>
            <a:pPr lvl="1"/>
            <a:r>
              <a:rPr lang="en-US" altLang="ja-JP" sz="2000" dirty="0"/>
              <a:t>2</a:t>
            </a:r>
            <a:r>
              <a:rPr lang="ja-JP" altLang="en-US" sz="2000" dirty="0"/>
              <a:t>ページ目の「タイトル」から「</a:t>
            </a:r>
            <a:r>
              <a:rPr lang="en-US" altLang="ja-JP" sz="2000" dirty="0"/>
              <a:t>…</a:t>
            </a:r>
            <a:r>
              <a:rPr lang="ja-JP" altLang="en-US" sz="2000" dirty="0"/>
              <a:t>恋愛バイブルです。」までを、ウィンドウのサイズに合わせて</a:t>
            </a:r>
            <a:r>
              <a:rPr lang="en-US" altLang="ja-JP" sz="2000" dirty="0"/>
              <a:t>11</a:t>
            </a:r>
            <a:r>
              <a:rPr lang="ja-JP" altLang="en-US" sz="2000" dirty="0"/>
              <a:t>行</a:t>
            </a:r>
            <a:r>
              <a:rPr lang="en-US" altLang="ja-JP" sz="2000" dirty="0"/>
              <a:t>3</a:t>
            </a:r>
            <a:r>
              <a:rPr lang="ja-JP" altLang="en-US" sz="2000" dirty="0"/>
              <a:t>列の表に変換</a:t>
            </a:r>
            <a:endParaRPr lang="en-US" altLang="ja-JP" sz="2000" dirty="0"/>
          </a:p>
          <a:p>
            <a:r>
              <a:rPr lang="en-US" altLang="ja-JP" sz="2400" dirty="0"/>
              <a:t>Lesson35</a:t>
            </a:r>
          </a:p>
          <a:p>
            <a:pPr lvl="1"/>
            <a:r>
              <a:rPr lang="en-US" altLang="ja-JP" sz="2000" dirty="0"/>
              <a:t>1</a:t>
            </a:r>
            <a:r>
              <a:rPr lang="ja-JP" altLang="en-US" sz="2000" dirty="0"/>
              <a:t>ページ目の「■目次情報」の下の表を解除</a:t>
            </a:r>
            <a:endParaRPr lang="en-US" altLang="ja-JP" sz="2000" dirty="0"/>
          </a:p>
          <a:p>
            <a:pPr lvl="1"/>
            <a:r>
              <a:rPr lang="ja-JP" altLang="en-US" sz="2000" dirty="0"/>
              <a:t>文字列の区切りは「タブ」にする</a:t>
            </a:r>
            <a:endParaRPr lang="en-US" altLang="ja-JP" sz="2000" dirty="0"/>
          </a:p>
          <a:p>
            <a:r>
              <a:rPr lang="en-US" altLang="ja-JP" sz="2400" dirty="0"/>
              <a:t>Lesson36</a:t>
            </a:r>
          </a:p>
          <a:p>
            <a:pPr lvl="1"/>
            <a:r>
              <a:rPr lang="en-US" altLang="ja-JP" sz="2000" dirty="0"/>
              <a:t>2</a:t>
            </a:r>
            <a:r>
              <a:rPr lang="ja-JP" altLang="en-US" sz="2000" dirty="0"/>
              <a:t>ページの表を「順位」の昇順に並べ替え</a:t>
            </a:r>
            <a:endParaRPr lang="en-US" altLang="ja-JP" sz="2000" dirty="0"/>
          </a:p>
          <a:p>
            <a:pPr lvl="1"/>
            <a:r>
              <a:rPr lang="en-US" altLang="ja-JP" sz="2000" dirty="0"/>
              <a:t>3</a:t>
            </a:r>
            <a:r>
              <a:rPr lang="ja-JP" altLang="en-US" sz="2000" dirty="0"/>
              <a:t>ページの表を「入荷日」の昇順かつ「分野」の昇順に並べ替え</a:t>
            </a:r>
            <a:endParaRPr lang="en-US" altLang="ja-JP" sz="2000" dirty="0"/>
          </a:p>
          <a:p>
            <a:r>
              <a:rPr lang="en-US" altLang="ja-JP" sz="2400" dirty="0"/>
              <a:t>Lesson41</a:t>
            </a:r>
          </a:p>
          <a:p>
            <a:pPr lvl="1"/>
            <a:r>
              <a:rPr lang="en-US" altLang="ja-JP" sz="2000" dirty="0"/>
              <a:t>1</a:t>
            </a:r>
            <a:r>
              <a:rPr lang="ja-JP" altLang="en-US" sz="2000" dirty="0"/>
              <a:t>ページ目の表の</a:t>
            </a:r>
            <a:r>
              <a:rPr lang="en-US" altLang="ja-JP" sz="2000" dirty="0"/>
              <a:t>4</a:t>
            </a:r>
            <a:r>
              <a:rPr lang="ja-JP" altLang="en-US" sz="2000" dirty="0"/>
              <a:t>行目から表を分割</a:t>
            </a:r>
            <a:endParaRPr lang="en-US" altLang="ja-JP" sz="2000" dirty="0"/>
          </a:p>
          <a:p>
            <a:pPr lvl="1"/>
            <a:r>
              <a:rPr lang="ja-JP" altLang="en-US" sz="2000" dirty="0"/>
              <a:t>分割した表の上の行に「目次情報」と入力</a:t>
            </a:r>
            <a:endParaRPr lang="en-US" altLang="ja-JP" sz="2000" dirty="0"/>
          </a:p>
          <a:p>
            <a:pPr lvl="1"/>
            <a:endParaRPr lang="ja-JP" altLang="en-US" sz="2000" dirty="0"/>
          </a:p>
        </p:txBody>
      </p:sp>
    </p:spTree>
    <p:extLst>
      <p:ext uri="{BB962C8B-B14F-4D97-AF65-F5344CB8AC3E}">
        <p14:creationId xmlns:p14="http://schemas.microsoft.com/office/powerpoint/2010/main" val="2737549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C3B2F54-3469-4149-8CA7-375D18A69041}"/>
              </a:ext>
            </a:extLst>
          </p:cNvPr>
          <p:cNvSpPr>
            <a:spLocks noGrp="1"/>
          </p:cNvSpPr>
          <p:nvPr>
            <p:ph type="title"/>
          </p:nvPr>
        </p:nvSpPr>
        <p:spPr/>
        <p:txBody>
          <a:bodyPr/>
          <a:lstStyle/>
          <a:p>
            <a:r>
              <a:rPr kumimoji="1" lang="ja-JP" altLang="en-US" dirty="0"/>
              <a:t>今日の内容</a:t>
            </a:r>
          </a:p>
        </p:txBody>
      </p:sp>
      <p:sp>
        <p:nvSpPr>
          <p:cNvPr id="3" name="コンテンツ プレースホルダー 2">
            <a:extLst>
              <a:ext uri="{FF2B5EF4-FFF2-40B4-BE49-F238E27FC236}">
                <a16:creationId xmlns:a16="http://schemas.microsoft.com/office/drawing/2014/main" id="{054C481C-23F1-4D20-A4E5-08D3C7F804A9}"/>
              </a:ext>
            </a:extLst>
          </p:cNvPr>
          <p:cNvSpPr>
            <a:spLocks noGrp="1"/>
          </p:cNvSpPr>
          <p:nvPr>
            <p:ph idx="1"/>
          </p:nvPr>
        </p:nvSpPr>
        <p:spPr/>
        <p:txBody>
          <a:bodyPr/>
          <a:lstStyle/>
          <a:p>
            <a:r>
              <a:rPr lang="ja-JP" altLang="en-US" dirty="0"/>
              <a:t>表の作成</a:t>
            </a:r>
            <a:endParaRPr lang="en-US" altLang="ja-JP" dirty="0"/>
          </a:p>
          <a:p>
            <a:pPr lvl="1"/>
            <a:r>
              <a:rPr lang="ja-JP" altLang="en-US" dirty="0"/>
              <a:t>行数／列数を指定して作成</a:t>
            </a:r>
            <a:endParaRPr lang="en-US" altLang="ja-JP" dirty="0"/>
          </a:p>
          <a:p>
            <a:pPr lvl="1"/>
            <a:r>
              <a:rPr lang="ja-JP" altLang="en-US" dirty="0"/>
              <a:t>文字列から変換</a:t>
            </a:r>
            <a:endParaRPr lang="en-US" altLang="ja-JP" dirty="0"/>
          </a:p>
          <a:p>
            <a:pPr lvl="1"/>
            <a:r>
              <a:rPr lang="ja-JP" altLang="en-US" dirty="0"/>
              <a:t>表を文字列に戻す</a:t>
            </a:r>
            <a:endParaRPr lang="en-US" altLang="ja-JP" dirty="0"/>
          </a:p>
          <a:p>
            <a:r>
              <a:rPr lang="ja-JP" altLang="en-US" dirty="0"/>
              <a:t>表のデータの並べ替え</a:t>
            </a:r>
            <a:endParaRPr lang="en-US" altLang="ja-JP" dirty="0"/>
          </a:p>
          <a:p>
            <a:r>
              <a:rPr lang="ja-JP" altLang="en-US" dirty="0"/>
              <a:t>表の分割</a:t>
            </a:r>
            <a:endParaRPr lang="en-US" altLang="ja-JP" dirty="0"/>
          </a:p>
          <a:p>
            <a:pPr lvl="1"/>
            <a:endParaRPr lang="en-US" altLang="ja-JP" dirty="0"/>
          </a:p>
        </p:txBody>
      </p:sp>
    </p:spTree>
    <p:extLst>
      <p:ext uri="{BB962C8B-B14F-4D97-AF65-F5344CB8AC3E}">
        <p14:creationId xmlns:p14="http://schemas.microsoft.com/office/powerpoint/2010/main" val="27008216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25A30BE-5286-43BF-AB38-775DBFE598B5}"/>
              </a:ext>
            </a:extLst>
          </p:cNvPr>
          <p:cNvSpPr>
            <a:spLocks noGrp="1"/>
          </p:cNvSpPr>
          <p:nvPr>
            <p:ph type="title"/>
          </p:nvPr>
        </p:nvSpPr>
        <p:spPr/>
        <p:txBody>
          <a:bodyPr/>
          <a:lstStyle/>
          <a:p>
            <a:r>
              <a:rPr lang="ja-JP" altLang="en-US" dirty="0"/>
              <a:t>表の作成</a:t>
            </a:r>
            <a:endParaRPr kumimoji="1" lang="ja-JP" altLang="en-US" dirty="0"/>
          </a:p>
        </p:txBody>
      </p:sp>
      <p:sp>
        <p:nvSpPr>
          <p:cNvPr id="3" name="テキスト プレースホルダー 2">
            <a:extLst>
              <a:ext uri="{FF2B5EF4-FFF2-40B4-BE49-F238E27FC236}">
                <a16:creationId xmlns:a16="http://schemas.microsoft.com/office/drawing/2014/main" id="{891BF703-2AF0-4C70-B49A-46599DCF8589}"/>
              </a:ext>
            </a:extLst>
          </p:cNvPr>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097455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603D9B2C-CEFF-4A6E-B42C-B24DE9F38291}"/>
              </a:ext>
            </a:extLst>
          </p:cNvPr>
          <p:cNvSpPr>
            <a:spLocks noGrp="1"/>
          </p:cNvSpPr>
          <p:nvPr>
            <p:ph type="title"/>
          </p:nvPr>
        </p:nvSpPr>
        <p:spPr/>
        <p:txBody>
          <a:bodyPr/>
          <a:lstStyle/>
          <a:p>
            <a:r>
              <a:rPr lang="ja-JP" altLang="en-US" dirty="0"/>
              <a:t>行数／列数を指定して作成</a:t>
            </a:r>
            <a:endParaRPr kumimoji="1" lang="ja-JP" altLang="en-US" dirty="0"/>
          </a:p>
        </p:txBody>
      </p:sp>
      <p:sp>
        <p:nvSpPr>
          <p:cNvPr id="5" name="コンテンツ プレースホルダー 4">
            <a:extLst>
              <a:ext uri="{FF2B5EF4-FFF2-40B4-BE49-F238E27FC236}">
                <a16:creationId xmlns:a16="http://schemas.microsoft.com/office/drawing/2014/main" id="{F0B5CEB6-9D97-4948-A22D-0CD1D13F2F8C}"/>
              </a:ext>
            </a:extLst>
          </p:cNvPr>
          <p:cNvSpPr>
            <a:spLocks noGrp="1"/>
          </p:cNvSpPr>
          <p:nvPr>
            <p:ph idx="1"/>
          </p:nvPr>
        </p:nvSpPr>
        <p:spPr/>
        <p:txBody>
          <a:bodyPr/>
          <a:lstStyle/>
          <a:p>
            <a:r>
              <a:rPr kumimoji="1" lang="ja-JP" altLang="en-US" sz="2600" dirty="0"/>
              <a:t>挿入先をクリック</a:t>
            </a:r>
            <a:endParaRPr kumimoji="1" lang="en-US" altLang="ja-JP" sz="2600" dirty="0"/>
          </a:p>
          <a:p>
            <a:r>
              <a:rPr lang="ja-JP" altLang="en-US" sz="2600" dirty="0"/>
              <a:t>挿入タブの「表」をクリック</a:t>
            </a:r>
            <a:endParaRPr lang="en-US" altLang="ja-JP" sz="2600" dirty="0"/>
          </a:p>
          <a:p>
            <a:r>
              <a:rPr kumimoji="1" lang="ja-JP" altLang="en-US" sz="2600" dirty="0"/>
              <a:t>必要な行数／列数の箇所をクリック（最大</a:t>
            </a:r>
            <a:r>
              <a:rPr kumimoji="1" lang="en-US" altLang="ja-JP" sz="2600" dirty="0"/>
              <a:t>8</a:t>
            </a:r>
            <a:r>
              <a:rPr kumimoji="1" lang="ja-JP" altLang="en-US" sz="2600" dirty="0"/>
              <a:t>行</a:t>
            </a:r>
            <a:r>
              <a:rPr kumimoji="1" lang="en-US" altLang="ja-JP" sz="2600" dirty="0"/>
              <a:t>10</a:t>
            </a:r>
            <a:r>
              <a:rPr kumimoji="1" lang="ja-JP" altLang="en-US" sz="2600" dirty="0"/>
              <a:t>列</a:t>
            </a:r>
            <a:r>
              <a:rPr kumimoji="1" lang="en-US" altLang="ja-JP" sz="2600" dirty="0"/>
              <a:t>)</a:t>
            </a:r>
            <a:endParaRPr kumimoji="1" lang="ja-JP" altLang="en-US" sz="2600" dirty="0"/>
          </a:p>
        </p:txBody>
      </p:sp>
      <p:pic>
        <p:nvPicPr>
          <p:cNvPr id="2" name="図 1">
            <a:extLst>
              <a:ext uri="{FF2B5EF4-FFF2-40B4-BE49-F238E27FC236}">
                <a16:creationId xmlns:a16="http://schemas.microsoft.com/office/drawing/2014/main" id="{2C43CEBA-9601-4886-AF0A-A60B0CB5AF80}"/>
              </a:ext>
            </a:extLst>
          </p:cNvPr>
          <p:cNvPicPr>
            <a:picLocks noChangeAspect="1"/>
          </p:cNvPicPr>
          <p:nvPr/>
        </p:nvPicPr>
        <p:blipFill>
          <a:blip r:embed="rId2"/>
          <a:stretch>
            <a:fillRect/>
          </a:stretch>
        </p:blipFill>
        <p:spPr>
          <a:xfrm>
            <a:off x="3228975" y="3140968"/>
            <a:ext cx="2686050" cy="3257550"/>
          </a:xfrm>
          <a:prstGeom prst="rect">
            <a:avLst/>
          </a:prstGeom>
        </p:spPr>
      </p:pic>
      <p:sp>
        <p:nvSpPr>
          <p:cNvPr id="8" name="正方形/長方形 7">
            <a:extLst>
              <a:ext uri="{FF2B5EF4-FFF2-40B4-BE49-F238E27FC236}">
                <a16:creationId xmlns:a16="http://schemas.microsoft.com/office/drawing/2014/main" id="{88D23AAD-F659-4706-9118-4900C856670D}"/>
              </a:ext>
            </a:extLst>
          </p:cNvPr>
          <p:cNvSpPr/>
          <p:nvPr/>
        </p:nvSpPr>
        <p:spPr>
          <a:xfrm>
            <a:off x="3707904" y="3717032"/>
            <a:ext cx="576064" cy="864096"/>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74269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CCB54C-147A-405D-AB31-AAFC9994FCF1}"/>
              </a:ext>
            </a:extLst>
          </p:cNvPr>
          <p:cNvSpPr>
            <a:spLocks noGrp="1"/>
          </p:cNvSpPr>
          <p:nvPr>
            <p:ph type="title"/>
          </p:nvPr>
        </p:nvSpPr>
        <p:spPr/>
        <p:txBody>
          <a:bodyPr/>
          <a:lstStyle/>
          <a:p>
            <a:r>
              <a:rPr kumimoji="1" lang="en-US" altLang="ja-JP" dirty="0"/>
              <a:t>8</a:t>
            </a:r>
            <a:r>
              <a:rPr kumimoji="1" lang="ja-JP" altLang="en-US" dirty="0"/>
              <a:t>行／</a:t>
            </a:r>
            <a:r>
              <a:rPr kumimoji="1" lang="en-US" altLang="ja-JP" dirty="0"/>
              <a:t>10</a:t>
            </a:r>
            <a:r>
              <a:rPr kumimoji="1" lang="ja-JP" altLang="en-US" dirty="0"/>
              <a:t>列以上の表の作成</a:t>
            </a:r>
          </a:p>
        </p:txBody>
      </p:sp>
      <p:sp>
        <p:nvSpPr>
          <p:cNvPr id="3" name="コンテンツ プレースホルダー 2">
            <a:extLst>
              <a:ext uri="{FF2B5EF4-FFF2-40B4-BE49-F238E27FC236}">
                <a16:creationId xmlns:a16="http://schemas.microsoft.com/office/drawing/2014/main" id="{C580319E-B230-493B-ACF1-063C81E0C5B9}"/>
              </a:ext>
            </a:extLst>
          </p:cNvPr>
          <p:cNvSpPr>
            <a:spLocks noGrp="1"/>
          </p:cNvSpPr>
          <p:nvPr>
            <p:ph idx="1"/>
          </p:nvPr>
        </p:nvSpPr>
        <p:spPr>
          <a:xfrm>
            <a:off x="457200" y="1600201"/>
            <a:ext cx="8229600" cy="1143000"/>
          </a:xfrm>
        </p:spPr>
        <p:txBody>
          <a:bodyPr/>
          <a:lstStyle/>
          <a:p>
            <a:r>
              <a:rPr lang="ja-JP" altLang="en-US" dirty="0"/>
              <a:t>挿入タブの「表」→「表の挿入」をクリック</a:t>
            </a:r>
            <a:endParaRPr lang="en-US" altLang="ja-JP" dirty="0"/>
          </a:p>
          <a:p>
            <a:r>
              <a:rPr kumimoji="1" lang="ja-JP" altLang="en-US" dirty="0"/>
              <a:t>行数／列数を指定</a:t>
            </a:r>
          </a:p>
        </p:txBody>
      </p:sp>
      <p:pic>
        <p:nvPicPr>
          <p:cNvPr id="4" name="図 3">
            <a:extLst>
              <a:ext uri="{FF2B5EF4-FFF2-40B4-BE49-F238E27FC236}">
                <a16:creationId xmlns:a16="http://schemas.microsoft.com/office/drawing/2014/main" id="{02AB04E9-A802-43B5-A129-D904E31D1EA2}"/>
              </a:ext>
            </a:extLst>
          </p:cNvPr>
          <p:cNvPicPr>
            <a:picLocks noChangeAspect="1"/>
          </p:cNvPicPr>
          <p:nvPr/>
        </p:nvPicPr>
        <p:blipFill>
          <a:blip r:embed="rId2"/>
          <a:stretch>
            <a:fillRect/>
          </a:stretch>
        </p:blipFill>
        <p:spPr>
          <a:xfrm>
            <a:off x="1403648" y="2852936"/>
            <a:ext cx="2657475" cy="3629025"/>
          </a:xfrm>
          <a:prstGeom prst="rect">
            <a:avLst/>
          </a:prstGeom>
        </p:spPr>
      </p:pic>
      <p:pic>
        <p:nvPicPr>
          <p:cNvPr id="5" name="図 4">
            <a:extLst>
              <a:ext uri="{FF2B5EF4-FFF2-40B4-BE49-F238E27FC236}">
                <a16:creationId xmlns:a16="http://schemas.microsoft.com/office/drawing/2014/main" id="{59B57EE3-0FBF-4311-93A6-9D2192A3759A}"/>
              </a:ext>
            </a:extLst>
          </p:cNvPr>
          <p:cNvPicPr>
            <a:picLocks noChangeAspect="1"/>
          </p:cNvPicPr>
          <p:nvPr/>
        </p:nvPicPr>
        <p:blipFill>
          <a:blip r:embed="rId3"/>
          <a:stretch>
            <a:fillRect/>
          </a:stretch>
        </p:blipFill>
        <p:spPr>
          <a:xfrm>
            <a:off x="4506815" y="2852935"/>
            <a:ext cx="3358026" cy="3629025"/>
          </a:xfrm>
          <a:prstGeom prst="rect">
            <a:avLst/>
          </a:prstGeom>
        </p:spPr>
      </p:pic>
      <p:sp>
        <p:nvSpPr>
          <p:cNvPr id="9" name="正方形/長方形 8">
            <a:extLst>
              <a:ext uri="{FF2B5EF4-FFF2-40B4-BE49-F238E27FC236}">
                <a16:creationId xmlns:a16="http://schemas.microsoft.com/office/drawing/2014/main" id="{24B79C4A-DE32-42F5-8F54-38C7F15AD29E}"/>
              </a:ext>
            </a:extLst>
          </p:cNvPr>
          <p:cNvSpPr/>
          <p:nvPr/>
        </p:nvSpPr>
        <p:spPr>
          <a:xfrm>
            <a:off x="1907704" y="3429000"/>
            <a:ext cx="576064" cy="864096"/>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4FEDF520-C7D9-4CF3-AA12-3EC7CBD3491C}"/>
              </a:ext>
            </a:extLst>
          </p:cNvPr>
          <p:cNvSpPr/>
          <p:nvPr/>
        </p:nvSpPr>
        <p:spPr>
          <a:xfrm>
            <a:off x="1979712" y="5997239"/>
            <a:ext cx="1944216" cy="384089"/>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C12B6920-4003-4B6D-8DE8-F50D9D7BA826}"/>
              </a:ext>
            </a:extLst>
          </p:cNvPr>
          <p:cNvSpPr/>
          <p:nvPr/>
        </p:nvSpPr>
        <p:spPr>
          <a:xfrm>
            <a:off x="6660232" y="3486984"/>
            <a:ext cx="1080120" cy="806112"/>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242041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5243AC-6817-418C-B1DA-3C4104F0E312}"/>
              </a:ext>
            </a:extLst>
          </p:cNvPr>
          <p:cNvSpPr>
            <a:spLocks noGrp="1"/>
          </p:cNvSpPr>
          <p:nvPr>
            <p:ph type="title"/>
          </p:nvPr>
        </p:nvSpPr>
        <p:spPr/>
        <p:txBody>
          <a:bodyPr/>
          <a:lstStyle/>
          <a:p>
            <a:r>
              <a:rPr lang="ja-JP" altLang="en-US" dirty="0"/>
              <a:t>練習</a:t>
            </a:r>
            <a:endParaRPr kumimoji="1" lang="ja-JP" altLang="en-US" dirty="0"/>
          </a:p>
        </p:txBody>
      </p:sp>
      <p:sp>
        <p:nvSpPr>
          <p:cNvPr id="3" name="コンテンツ プレースホルダー 2">
            <a:extLst>
              <a:ext uri="{FF2B5EF4-FFF2-40B4-BE49-F238E27FC236}">
                <a16:creationId xmlns:a16="http://schemas.microsoft.com/office/drawing/2014/main" id="{612ADE38-809B-4EFF-AC70-CF7B44F56E4C}"/>
              </a:ext>
            </a:extLst>
          </p:cNvPr>
          <p:cNvSpPr>
            <a:spLocks noGrp="1"/>
          </p:cNvSpPr>
          <p:nvPr>
            <p:ph idx="1"/>
          </p:nvPr>
        </p:nvSpPr>
        <p:spPr/>
        <p:txBody>
          <a:bodyPr/>
          <a:lstStyle/>
          <a:p>
            <a:r>
              <a:rPr lang="en-US" altLang="ja-JP" dirty="0"/>
              <a:t>Lesson33</a:t>
            </a:r>
            <a:r>
              <a:rPr lang="ja-JP" altLang="en-US" dirty="0"/>
              <a:t>を開く</a:t>
            </a:r>
            <a:endParaRPr kumimoji="1" lang="en-US" altLang="ja-JP" dirty="0"/>
          </a:p>
          <a:p>
            <a:r>
              <a:rPr lang="ja-JP" altLang="en-US" dirty="0"/>
              <a:t>「■目次情報」の下に</a:t>
            </a:r>
            <a:r>
              <a:rPr lang="en-US" altLang="ja-JP" dirty="0"/>
              <a:t>10</a:t>
            </a:r>
            <a:r>
              <a:rPr lang="ja-JP" altLang="en-US" dirty="0"/>
              <a:t>行</a:t>
            </a:r>
            <a:r>
              <a:rPr lang="en-US" altLang="ja-JP" dirty="0"/>
              <a:t>2</a:t>
            </a:r>
            <a:r>
              <a:rPr lang="ja-JP" altLang="en-US" dirty="0"/>
              <a:t>列の表を作成</a:t>
            </a:r>
            <a:endParaRPr lang="en-US" altLang="ja-JP" dirty="0"/>
          </a:p>
          <a:p>
            <a:r>
              <a:rPr lang="ja-JP" altLang="en-US" dirty="0"/>
              <a:t>列の幅は文字列に合わせて自動調整</a:t>
            </a:r>
            <a:endParaRPr lang="en-US" altLang="ja-JP" dirty="0"/>
          </a:p>
          <a:p>
            <a:r>
              <a:rPr lang="en-US" altLang="ja-JP" dirty="0"/>
              <a:t>1</a:t>
            </a:r>
            <a:r>
              <a:rPr lang="ja-JP" altLang="en-US" dirty="0"/>
              <a:t>行目に左から「第</a:t>
            </a:r>
            <a:r>
              <a:rPr lang="en-US" altLang="ja-JP" dirty="0"/>
              <a:t>1</a:t>
            </a:r>
            <a:r>
              <a:rPr lang="ja-JP" altLang="en-US" dirty="0"/>
              <a:t>章」「情報化社会のモラルとセキュリティ」と入力</a:t>
            </a:r>
          </a:p>
          <a:p>
            <a:endParaRPr kumimoji="1" lang="ja-JP" altLang="en-US" dirty="0"/>
          </a:p>
        </p:txBody>
      </p:sp>
    </p:spTree>
    <p:extLst>
      <p:ext uri="{BB962C8B-B14F-4D97-AF65-F5344CB8AC3E}">
        <p14:creationId xmlns:p14="http://schemas.microsoft.com/office/powerpoint/2010/main" val="2205680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92F9FC-1A3A-42C2-978D-511B7CF2BE9D}"/>
              </a:ext>
            </a:extLst>
          </p:cNvPr>
          <p:cNvSpPr>
            <a:spLocks noGrp="1"/>
          </p:cNvSpPr>
          <p:nvPr>
            <p:ph type="title"/>
          </p:nvPr>
        </p:nvSpPr>
        <p:spPr/>
        <p:txBody>
          <a:bodyPr/>
          <a:lstStyle/>
          <a:p>
            <a:r>
              <a:rPr kumimoji="1" lang="ja-JP" altLang="en-US" dirty="0"/>
              <a:t>文字列を表に変換</a:t>
            </a:r>
          </a:p>
        </p:txBody>
      </p:sp>
      <p:sp>
        <p:nvSpPr>
          <p:cNvPr id="3" name="コンテンツ プレースホルダー 2">
            <a:extLst>
              <a:ext uri="{FF2B5EF4-FFF2-40B4-BE49-F238E27FC236}">
                <a16:creationId xmlns:a16="http://schemas.microsoft.com/office/drawing/2014/main" id="{322E78E6-549B-408E-964F-836DC26D2CA5}"/>
              </a:ext>
            </a:extLst>
          </p:cNvPr>
          <p:cNvSpPr>
            <a:spLocks noGrp="1"/>
          </p:cNvSpPr>
          <p:nvPr>
            <p:ph idx="1"/>
          </p:nvPr>
        </p:nvSpPr>
        <p:spPr>
          <a:xfrm>
            <a:off x="457200" y="1600200"/>
            <a:ext cx="8229600" cy="1446917"/>
          </a:xfrm>
        </p:spPr>
        <p:txBody>
          <a:bodyPr/>
          <a:lstStyle/>
          <a:p>
            <a:r>
              <a:rPr kumimoji="1" lang="ja-JP" altLang="en-US" sz="2800" dirty="0"/>
              <a:t>カンマ／タブなどで区切られた文字列を選択</a:t>
            </a:r>
            <a:endParaRPr kumimoji="1" lang="en-US" altLang="ja-JP" sz="2800" dirty="0"/>
          </a:p>
          <a:p>
            <a:r>
              <a:rPr lang="ja-JP" altLang="en-US" sz="2800" dirty="0"/>
              <a:t>挿入タブの「表」→「文字列を表にする」をクリック</a:t>
            </a:r>
            <a:endParaRPr lang="en-US" altLang="ja-JP" sz="2800" dirty="0"/>
          </a:p>
          <a:p>
            <a:r>
              <a:rPr kumimoji="1" lang="ja-JP" altLang="en-US" sz="2800" dirty="0"/>
              <a:t>区切りの文字を確認</a:t>
            </a:r>
          </a:p>
        </p:txBody>
      </p:sp>
      <p:pic>
        <p:nvPicPr>
          <p:cNvPr id="4" name="図 3">
            <a:extLst>
              <a:ext uri="{FF2B5EF4-FFF2-40B4-BE49-F238E27FC236}">
                <a16:creationId xmlns:a16="http://schemas.microsoft.com/office/drawing/2014/main" id="{9662A11D-68BF-49E6-A7AB-413168A02E18}"/>
              </a:ext>
            </a:extLst>
          </p:cNvPr>
          <p:cNvPicPr>
            <a:picLocks noChangeAspect="1"/>
          </p:cNvPicPr>
          <p:nvPr/>
        </p:nvPicPr>
        <p:blipFill>
          <a:blip r:embed="rId2"/>
          <a:stretch>
            <a:fillRect/>
          </a:stretch>
        </p:blipFill>
        <p:spPr>
          <a:xfrm>
            <a:off x="1661359" y="3226504"/>
            <a:ext cx="2021848" cy="3190027"/>
          </a:xfrm>
          <a:prstGeom prst="rect">
            <a:avLst/>
          </a:prstGeom>
        </p:spPr>
      </p:pic>
      <p:pic>
        <p:nvPicPr>
          <p:cNvPr id="5" name="図 4">
            <a:extLst>
              <a:ext uri="{FF2B5EF4-FFF2-40B4-BE49-F238E27FC236}">
                <a16:creationId xmlns:a16="http://schemas.microsoft.com/office/drawing/2014/main" id="{7ED279B1-705B-4F55-A408-C64C83B408DA}"/>
              </a:ext>
            </a:extLst>
          </p:cNvPr>
          <p:cNvPicPr>
            <a:picLocks noChangeAspect="1"/>
          </p:cNvPicPr>
          <p:nvPr/>
        </p:nvPicPr>
        <p:blipFill>
          <a:blip r:embed="rId3"/>
          <a:stretch>
            <a:fillRect/>
          </a:stretch>
        </p:blipFill>
        <p:spPr>
          <a:xfrm>
            <a:off x="5019406" y="3238467"/>
            <a:ext cx="2569994" cy="3190027"/>
          </a:xfrm>
          <a:prstGeom prst="rect">
            <a:avLst/>
          </a:prstGeom>
        </p:spPr>
      </p:pic>
      <p:sp>
        <p:nvSpPr>
          <p:cNvPr id="6" name="正方形/長方形 5">
            <a:extLst>
              <a:ext uri="{FF2B5EF4-FFF2-40B4-BE49-F238E27FC236}">
                <a16:creationId xmlns:a16="http://schemas.microsoft.com/office/drawing/2014/main" id="{2DF23793-CF7A-4F52-85F1-0637447CABD8}"/>
              </a:ext>
            </a:extLst>
          </p:cNvPr>
          <p:cNvSpPr/>
          <p:nvPr/>
        </p:nvSpPr>
        <p:spPr>
          <a:xfrm>
            <a:off x="2129464" y="3717032"/>
            <a:ext cx="354304" cy="576064"/>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26304E25-15A5-4089-B73A-5C82E15B18E1}"/>
              </a:ext>
            </a:extLst>
          </p:cNvPr>
          <p:cNvSpPr/>
          <p:nvPr/>
        </p:nvSpPr>
        <p:spPr>
          <a:xfrm>
            <a:off x="2129463" y="6128499"/>
            <a:ext cx="1553743" cy="288032"/>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469D1D09-D2C9-479E-BB80-A52265D6CD2B}"/>
              </a:ext>
            </a:extLst>
          </p:cNvPr>
          <p:cNvSpPr/>
          <p:nvPr/>
        </p:nvSpPr>
        <p:spPr>
          <a:xfrm>
            <a:off x="5045108" y="5445224"/>
            <a:ext cx="1759139" cy="576064"/>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8295401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B370C8-F290-4A24-AD90-82A768AF13EB}"/>
              </a:ext>
            </a:extLst>
          </p:cNvPr>
          <p:cNvSpPr>
            <a:spLocks noGrp="1"/>
          </p:cNvSpPr>
          <p:nvPr>
            <p:ph type="title"/>
          </p:nvPr>
        </p:nvSpPr>
        <p:spPr/>
        <p:txBody>
          <a:bodyPr/>
          <a:lstStyle/>
          <a:p>
            <a:r>
              <a:rPr kumimoji="1" lang="ja-JP" altLang="en-US" sz="3600" dirty="0"/>
              <a:t>表の幅を文字列／ウィンドウサイズに</a:t>
            </a:r>
            <a:br>
              <a:rPr kumimoji="1" lang="en-US" altLang="ja-JP" sz="3600" dirty="0"/>
            </a:br>
            <a:r>
              <a:rPr kumimoji="1" lang="ja-JP" altLang="en-US" sz="3600" dirty="0"/>
              <a:t>合わせる</a:t>
            </a:r>
          </a:p>
        </p:txBody>
      </p:sp>
      <p:sp>
        <p:nvSpPr>
          <p:cNvPr id="3" name="コンテンツ プレースホルダー 2">
            <a:extLst>
              <a:ext uri="{FF2B5EF4-FFF2-40B4-BE49-F238E27FC236}">
                <a16:creationId xmlns:a16="http://schemas.microsoft.com/office/drawing/2014/main" id="{6EF63C34-12A6-4608-B1D0-747027E6E79A}"/>
              </a:ext>
            </a:extLst>
          </p:cNvPr>
          <p:cNvSpPr>
            <a:spLocks noGrp="1"/>
          </p:cNvSpPr>
          <p:nvPr>
            <p:ph idx="1"/>
          </p:nvPr>
        </p:nvSpPr>
        <p:spPr/>
        <p:txBody>
          <a:bodyPr/>
          <a:lstStyle/>
          <a:p>
            <a:r>
              <a:rPr kumimoji="1" lang="ja-JP" altLang="en-US" sz="2800" dirty="0"/>
              <a:t>「表の挿入」画面を開く</a:t>
            </a:r>
            <a:endParaRPr kumimoji="1" lang="en-US" altLang="ja-JP" sz="2800" dirty="0"/>
          </a:p>
          <a:p>
            <a:r>
              <a:rPr lang="ja-JP" altLang="en-US" sz="2800" dirty="0"/>
              <a:t>「文字列の幅</a:t>
            </a:r>
            <a:r>
              <a:rPr lang="en-US" altLang="ja-JP" sz="2800" dirty="0"/>
              <a:t>(</a:t>
            </a:r>
            <a:r>
              <a:rPr lang="ja-JP" altLang="en-US" sz="2800" dirty="0"/>
              <a:t>ウィンドウサイズ</a:t>
            </a:r>
            <a:r>
              <a:rPr lang="en-US" altLang="ja-JP" sz="2800" dirty="0"/>
              <a:t>)</a:t>
            </a:r>
            <a:r>
              <a:rPr lang="ja-JP" altLang="en-US" sz="2800" dirty="0"/>
              <a:t>に合わせる」をオンにして表を作成</a:t>
            </a:r>
            <a:endParaRPr kumimoji="1" lang="ja-JP" altLang="en-US" sz="2800" dirty="0"/>
          </a:p>
        </p:txBody>
      </p:sp>
      <p:pic>
        <p:nvPicPr>
          <p:cNvPr id="4" name="図 3">
            <a:extLst>
              <a:ext uri="{FF2B5EF4-FFF2-40B4-BE49-F238E27FC236}">
                <a16:creationId xmlns:a16="http://schemas.microsoft.com/office/drawing/2014/main" id="{B24A92FB-558C-42F2-8204-2B2418C389C7}"/>
              </a:ext>
            </a:extLst>
          </p:cNvPr>
          <p:cNvPicPr>
            <a:picLocks noChangeAspect="1"/>
          </p:cNvPicPr>
          <p:nvPr/>
        </p:nvPicPr>
        <p:blipFill>
          <a:blip r:embed="rId2"/>
          <a:stretch>
            <a:fillRect/>
          </a:stretch>
        </p:blipFill>
        <p:spPr>
          <a:xfrm>
            <a:off x="2987824" y="3030468"/>
            <a:ext cx="3034920" cy="3279844"/>
          </a:xfrm>
          <a:prstGeom prst="rect">
            <a:avLst/>
          </a:prstGeom>
        </p:spPr>
      </p:pic>
      <p:sp>
        <p:nvSpPr>
          <p:cNvPr id="5" name="正方形/長方形 4">
            <a:extLst>
              <a:ext uri="{FF2B5EF4-FFF2-40B4-BE49-F238E27FC236}">
                <a16:creationId xmlns:a16="http://schemas.microsoft.com/office/drawing/2014/main" id="{46BAC1A0-F651-4B7A-9BC9-AD5F140C1A48}"/>
              </a:ext>
            </a:extLst>
          </p:cNvPr>
          <p:cNvSpPr/>
          <p:nvPr/>
        </p:nvSpPr>
        <p:spPr>
          <a:xfrm>
            <a:off x="3059832" y="4797152"/>
            <a:ext cx="1872208" cy="648072"/>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2335854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5243AC-6817-418C-B1DA-3C4104F0E312}"/>
              </a:ext>
            </a:extLst>
          </p:cNvPr>
          <p:cNvSpPr>
            <a:spLocks noGrp="1"/>
          </p:cNvSpPr>
          <p:nvPr>
            <p:ph type="title"/>
          </p:nvPr>
        </p:nvSpPr>
        <p:spPr/>
        <p:txBody>
          <a:bodyPr/>
          <a:lstStyle/>
          <a:p>
            <a:r>
              <a:rPr lang="ja-JP" altLang="en-US" dirty="0"/>
              <a:t>練習</a:t>
            </a:r>
            <a:endParaRPr kumimoji="1" lang="ja-JP" altLang="en-US" dirty="0"/>
          </a:p>
        </p:txBody>
      </p:sp>
      <p:sp>
        <p:nvSpPr>
          <p:cNvPr id="3" name="コンテンツ プレースホルダー 2">
            <a:extLst>
              <a:ext uri="{FF2B5EF4-FFF2-40B4-BE49-F238E27FC236}">
                <a16:creationId xmlns:a16="http://schemas.microsoft.com/office/drawing/2014/main" id="{612ADE38-809B-4EFF-AC70-CF7B44F56E4C}"/>
              </a:ext>
            </a:extLst>
          </p:cNvPr>
          <p:cNvSpPr>
            <a:spLocks noGrp="1"/>
          </p:cNvSpPr>
          <p:nvPr>
            <p:ph idx="1"/>
          </p:nvPr>
        </p:nvSpPr>
        <p:spPr/>
        <p:txBody>
          <a:bodyPr/>
          <a:lstStyle/>
          <a:p>
            <a:r>
              <a:rPr kumimoji="1" lang="en-US" altLang="ja-JP" dirty="0"/>
              <a:t>Lesson34</a:t>
            </a:r>
            <a:r>
              <a:rPr kumimoji="1" lang="ja-JP" altLang="en-US" dirty="0"/>
              <a:t>を開く</a:t>
            </a:r>
            <a:endParaRPr kumimoji="1" lang="en-US" altLang="ja-JP" dirty="0"/>
          </a:p>
          <a:p>
            <a:r>
              <a:rPr lang="en-US" altLang="ja-JP" dirty="0"/>
              <a:t>2</a:t>
            </a:r>
            <a:r>
              <a:rPr lang="ja-JP" altLang="en-US" dirty="0"/>
              <a:t>ページ目の「タイトル」から「</a:t>
            </a:r>
            <a:r>
              <a:rPr lang="en-US" altLang="ja-JP" dirty="0"/>
              <a:t>…</a:t>
            </a:r>
            <a:r>
              <a:rPr lang="ja-JP" altLang="en-US" dirty="0"/>
              <a:t>恋愛バイブルです。」までを、ウィンドウのサイズに合わせて</a:t>
            </a:r>
            <a:r>
              <a:rPr lang="en-US" altLang="ja-JP" dirty="0"/>
              <a:t>11</a:t>
            </a:r>
            <a:r>
              <a:rPr lang="ja-JP" altLang="en-US" dirty="0"/>
              <a:t>行</a:t>
            </a:r>
            <a:r>
              <a:rPr lang="en-US" altLang="ja-JP" dirty="0"/>
              <a:t>3</a:t>
            </a:r>
            <a:r>
              <a:rPr lang="ja-JP" altLang="en-US" dirty="0"/>
              <a:t>列の表に変換</a:t>
            </a:r>
          </a:p>
        </p:txBody>
      </p:sp>
    </p:spTree>
    <p:extLst>
      <p:ext uri="{BB962C8B-B14F-4D97-AF65-F5344CB8AC3E}">
        <p14:creationId xmlns:p14="http://schemas.microsoft.com/office/powerpoint/2010/main" val="2159280643"/>
      </p:ext>
    </p:extLst>
  </p:cSld>
  <p:clrMapOvr>
    <a:masterClrMapping/>
  </p:clrMapOvr>
</p:sld>
</file>

<file path=ppt/theme/theme1.xml><?xml version="1.0" encoding="utf-8"?>
<a:theme xmlns:a="http://schemas.openxmlformats.org/drawingml/2006/main" name="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Beam</Template>
  <TotalTime>8415</TotalTime>
  <Words>646</Words>
  <Application>Microsoft Office PowerPoint</Application>
  <PresentationFormat>画面に合わせる (4:3)</PresentationFormat>
  <Paragraphs>79</Paragraphs>
  <Slides>19</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19</vt:i4>
      </vt:variant>
    </vt:vector>
  </HeadingPairs>
  <TitlesOfParts>
    <vt:vector size="23" baseType="lpstr">
      <vt:lpstr>Arial</vt:lpstr>
      <vt:lpstr>Calibri</vt:lpstr>
      <vt:lpstr>Wingdings</vt:lpstr>
      <vt:lpstr>Beam</vt:lpstr>
      <vt:lpstr>情報処理演習(MOS)</vt:lpstr>
      <vt:lpstr>今日の内容</vt:lpstr>
      <vt:lpstr>表の作成</vt:lpstr>
      <vt:lpstr>行数／列数を指定して作成</vt:lpstr>
      <vt:lpstr>8行／10列以上の表の作成</vt:lpstr>
      <vt:lpstr>練習</vt:lpstr>
      <vt:lpstr>文字列を表に変換</vt:lpstr>
      <vt:lpstr>表の幅を文字列／ウィンドウサイズに 合わせる</vt:lpstr>
      <vt:lpstr>練習</vt:lpstr>
      <vt:lpstr>表を文字列に変換</vt:lpstr>
      <vt:lpstr>練習</vt:lpstr>
      <vt:lpstr>表のデータの並べ替え</vt:lpstr>
      <vt:lpstr>練習</vt:lpstr>
      <vt:lpstr>表の分割</vt:lpstr>
      <vt:lpstr>分割後の表のスタイルの解除</vt:lpstr>
      <vt:lpstr>練習</vt:lpstr>
      <vt:lpstr>セル内の文字の配置</vt:lpstr>
      <vt:lpstr>PowerPoint プレゼンテーション</vt:lpstr>
      <vt:lpstr>PowerPoint プレゼンテーション</vt:lpstr>
    </vt:vector>
  </TitlesOfParts>
  <Company>Personal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情報処理</dc:title>
  <dc:creator>FUJIMOTO</dc:creator>
  <cp:lastModifiedBy>fujimoto-sk</cp:lastModifiedBy>
  <cp:revision>589</cp:revision>
  <dcterms:created xsi:type="dcterms:W3CDTF">2012-04-09T05:19:53Z</dcterms:created>
  <dcterms:modified xsi:type="dcterms:W3CDTF">2026-04-28T00:11:18Z</dcterms:modified>
</cp:coreProperties>
</file>