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sldIdLst>
    <p:sldId id="256" r:id="rId2"/>
    <p:sldId id="435" r:id="rId3"/>
    <p:sldId id="424" r:id="rId4"/>
    <p:sldId id="425" r:id="rId5"/>
    <p:sldId id="426" r:id="rId6"/>
    <p:sldId id="441" r:id="rId7"/>
    <p:sldId id="427" r:id="rId8"/>
    <p:sldId id="428" r:id="rId9"/>
    <p:sldId id="429" r:id="rId10"/>
    <p:sldId id="442" r:id="rId11"/>
    <p:sldId id="430" r:id="rId12"/>
    <p:sldId id="431" r:id="rId13"/>
    <p:sldId id="444" r:id="rId14"/>
    <p:sldId id="453" r:id="rId15"/>
    <p:sldId id="447" r:id="rId16"/>
    <p:sldId id="448" r:id="rId17"/>
    <p:sldId id="452" r:id="rId18"/>
    <p:sldId id="449" r:id="rId19"/>
    <p:sldId id="450" r:id="rId20"/>
    <p:sldId id="451" r:id="rId21"/>
    <p:sldId id="432" r:id="rId22"/>
    <p:sldId id="433" r:id="rId23"/>
    <p:sldId id="445" r:id="rId24"/>
  </p:sldIdLst>
  <p:sldSz cx="9144000" cy="6858000" type="screen4x3"/>
  <p:notesSz cx="7099300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24" autoAdjust="0"/>
    <p:restoredTop sz="94660"/>
  </p:normalViewPr>
  <p:slideViewPr>
    <p:cSldViewPr>
      <p:cViewPr varScale="1">
        <p:scale>
          <a:sx n="109" d="100"/>
          <a:sy n="109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B5AD0B-537D-4E4B-9412-C5C6F1B9D902}" type="datetimeFigureOut">
              <a:rPr kumimoji="1" lang="ja-JP" altLang="en-US" smtClean="0"/>
              <a:t>2026/4/18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4B8CB-16B2-4226-9B48-562E764754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6986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4 w 1722"/>
                <a:gd name="T1" fmla="*/ 62 h 66"/>
                <a:gd name="T2" fmla="*/ 1714 w 1722"/>
                <a:gd name="T3" fmla="*/ 56 h 66"/>
                <a:gd name="T4" fmla="*/ 0 w 1722"/>
                <a:gd name="T5" fmla="*/ 0 h 66"/>
                <a:gd name="T6" fmla="*/ 0 w 1722"/>
                <a:gd name="T7" fmla="*/ 44 h 66"/>
                <a:gd name="T8" fmla="*/ 1714 w 1722"/>
                <a:gd name="T9" fmla="*/ 62 h 66"/>
                <a:gd name="T10" fmla="*/ 1714 w 1722"/>
                <a:gd name="T11" fmla="*/ 62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1 w 975"/>
                <a:gd name="T1" fmla="*/ 48 h 101"/>
                <a:gd name="T2" fmla="*/ 971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1 w 975"/>
                <a:gd name="T9" fmla="*/ 48 h 101"/>
                <a:gd name="T10" fmla="*/ 971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3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3 w 2141"/>
                <a:gd name="T7" fmla="*/ 0 h 198"/>
                <a:gd name="T8" fmla="*/ 2133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0 w 2517"/>
                <a:gd name="T1" fmla="*/ 276 h 276"/>
                <a:gd name="T2" fmla="*/ 2505 w 2517"/>
                <a:gd name="T3" fmla="*/ 204 h 276"/>
                <a:gd name="T4" fmla="*/ 2248 w 2517"/>
                <a:gd name="T5" fmla="*/ 0 h 276"/>
                <a:gd name="T6" fmla="*/ 0 w 2517"/>
                <a:gd name="T7" fmla="*/ 276 h 276"/>
                <a:gd name="T8" fmla="*/ 2170 w 2517"/>
                <a:gd name="T9" fmla="*/ 276 h 276"/>
                <a:gd name="T10" fmla="*/ 2170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5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5 w 729"/>
                <a:gd name="T7" fmla="*/ 240 h 240"/>
                <a:gd name="T8" fmla="*/ 725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5 w 729"/>
                <a:gd name="T1" fmla="*/ 318 h 318"/>
                <a:gd name="T2" fmla="*/ 725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5 w 729"/>
                <a:gd name="T9" fmla="*/ 318 h 318"/>
                <a:gd name="T10" fmla="*/ 725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8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dirty="0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dirty="0"/>
              </a:p>
            </p:txBody>
          </p:sp>
        </p:grpSp>
      </p:grpSp>
      <p:sp>
        <p:nvSpPr>
          <p:cNvPr id="516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F588-4399-4C51-BA8F-A5403D1AB79B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5135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AEEE1-9340-4424-A826-D3189A5173E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46554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0F24D-806F-4022-9157-3938B9D3C7E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68379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E664B-2A5E-4223-A6C7-80C3D5A1AF68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83754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E0C88-38E6-4688-8D1D-92D855727BB9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18203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18B44-F359-4AF9-9C3C-AFC1862E616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5167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2A102-50A7-48DF-8B8A-9E9E9361D488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42333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ABDB5-1D74-4A3B-BF3D-143D2C5B45A3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51535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B9303-8FBF-4E99-A553-B72AAFFF3AC6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99405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2C38E-34C5-430C-8F49-9DE4236E8DE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9971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DB5A0-9D96-4303-83BE-7FCF09DFE5CF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5880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AFE15-BD25-4E90-A07F-53A9E62C750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1089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4 w 1722"/>
                <a:gd name="T1" fmla="*/ 62 h 66"/>
                <a:gd name="T2" fmla="*/ 1714 w 1722"/>
                <a:gd name="T3" fmla="*/ 56 h 66"/>
                <a:gd name="T4" fmla="*/ 0 w 1722"/>
                <a:gd name="T5" fmla="*/ 0 h 66"/>
                <a:gd name="T6" fmla="*/ 0 w 1722"/>
                <a:gd name="T7" fmla="*/ 44 h 66"/>
                <a:gd name="T8" fmla="*/ 1714 w 1722"/>
                <a:gd name="T9" fmla="*/ 62 h 66"/>
                <a:gd name="T10" fmla="*/ 1714 w 1722"/>
                <a:gd name="T11" fmla="*/ 62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1 w 975"/>
                <a:gd name="T1" fmla="*/ 48 h 101"/>
                <a:gd name="T2" fmla="*/ 971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1 w 975"/>
                <a:gd name="T9" fmla="*/ 48 h 101"/>
                <a:gd name="T10" fmla="*/ 971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3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3 w 2141"/>
                <a:gd name="T7" fmla="*/ 0 h 198"/>
                <a:gd name="T8" fmla="*/ 2133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0 w 2517"/>
                <a:gd name="T1" fmla="*/ 276 h 276"/>
                <a:gd name="T2" fmla="*/ 2505 w 2517"/>
                <a:gd name="T3" fmla="*/ 204 h 276"/>
                <a:gd name="T4" fmla="*/ 2248 w 2517"/>
                <a:gd name="T5" fmla="*/ 0 h 276"/>
                <a:gd name="T6" fmla="*/ 0 w 2517"/>
                <a:gd name="T7" fmla="*/ 276 h 276"/>
                <a:gd name="T8" fmla="*/ 2170 w 2517"/>
                <a:gd name="T9" fmla="*/ 276 h 276"/>
                <a:gd name="T10" fmla="*/ 2170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5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5 w 729"/>
                <a:gd name="T7" fmla="*/ 240 h 240"/>
                <a:gd name="T8" fmla="*/ 725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5 w 729"/>
                <a:gd name="T1" fmla="*/ 318 h 318"/>
                <a:gd name="T2" fmla="*/ 725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5 w 729"/>
                <a:gd name="T9" fmla="*/ 318 h 318"/>
                <a:gd name="T10" fmla="*/ 725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8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2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2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2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2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3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3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dirty="0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dirty="0"/>
              </a:p>
            </p:txBody>
          </p:sp>
        </p:grpSp>
      </p:grpSp>
      <p:sp>
        <p:nvSpPr>
          <p:cNvPr id="413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14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14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14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A9B19A5F-5006-4EDC-BE48-466978722FA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9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5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ja-JP" altLang="en-US" dirty="0"/>
              <a:t>情報処理演習</a:t>
            </a:r>
            <a:r>
              <a:rPr lang="en-US" altLang="ja-JP" dirty="0"/>
              <a:t>(MOS)</a:t>
            </a:r>
            <a:endParaRPr lang="ja-JP" alt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600" y="3886200"/>
            <a:ext cx="72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dirty="0"/>
              <a:t>第</a:t>
            </a:r>
            <a:r>
              <a:rPr lang="en-US" altLang="ja-JP" dirty="0"/>
              <a:t>3</a:t>
            </a:r>
            <a:r>
              <a:rPr lang="ja-JP" altLang="en-US" dirty="0"/>
              <a:t>回</a:t>
            </a:r>
            <a:endParaRPr lang="en-US" altLang="ja-JP" dirty="0"/>
          </a:p>
          <a:p>
            <a:pPr eaLnBrk="1" hangingPunct="1">
              <a:defRPr/>
            </a:pPr>
            <a:r>
              <a:rPr lang="ja-JP" altLang="en-US" dirty="0"/>
              <a:t>リストの作成／変更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5243AC-6817-418C-B1DA-3C4104F0E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練習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2ADE38-809B-4EFF-AC70-CF7B44F56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Lesson44</a:t>
            </a:r>
            <a:r>
              <a:rPr kumimoji="1" lang="ja-JP" altLang="en-US" dirty="0"/>
              <a:t>を開く</a:t>
            </a:r>
            <a:endParaRPr kumimoji="1" lang="en-US" altLang="ja-JP" dirty="0"/>
          </a:p>
          <a:p>
            <a:r>
              <a:rPr lang="ja-JP" altLang="en-US" dirty="0"/>
              <a:t>記書きの「日程</a:t>
            </a:r>
            <a:r>
              <a:rPr lang="en-US" altLang="ja-JP" dirty="0"/>
              <a:t>…</a:t>
            </a:r>
            <a:r>
              <a:rPr lang="ja-JP" altLang="en-US" dirty="0"/>
              <a:t>」から「</a:t>
            </a:r>
            <a:r>
              <a:rPr lang="en-US" altLang="ja-JP" dirty="0"/>
              <a:t>…301</a:t>
            </a:r>
            <a:r>
              <a:rPr lang="ja-JP" altLang="en-US" dirty="0"/>
              <a:t>教室」までの段落に箇条書きを設定し、行頭文字は「</a:t>
            </a:r>
            <a:r>
              <a:rPr lang="en-US" altLang="ja-JP" dirty="0"/>
              <a:t>Lesson44</a:t>
            </a:r>
            <a:r>
              <a:rPr lang="ja-JP" altLang="en-US" dirty="0"/>
              <a:t>」フォルダーの「マル</a:t>
            </a:r>
            <a:r>
              <a:rPr lang="en-US" altLang="ja-JP" dirty="0"/>
              <a:t>.gif</a:t>
            </a:r>
            <a:r>
              <a:rPr lang="ja-JP" altLang="en-US" dirty="0"/>
              <a:t>」にする</a:t>
            </a:r>
            <a:endParaRPr lang="en-US" altLang="ja-JP" dirty="0"/>
          </a:p>
          <a:p>
            <a:r>
              <a:rPr lang="ja-JP" altLang="en-US" dirty="0"/>
              <a:t>「</a:t>
            </a:r>
            <a:r>
              <a:rPr lang="en-US" altLang="ja-JP" dirty="0"/>
              <a:t>&lt;</a:t>
            </a:r>
            <a:r>
              <a:rPr lang="ja-JP" altLang="en-US" dirty="0"/>
              <a:t>内容</a:t>
            </a:r>
            <a:r>
              <a:rPr lang="en-US" altLang="ja-JP" dirty="0"/>
              <a:t>&gt;</a:t>
            </a:r>
            <a:r>
              <a:rPr lang="ja-JP" altLang="en-US" dirty="0"/>
              <a:t>」の下の「情報モラル指導センター</a:t>
            </a:r>
            <a:r>
              <a:rPr lang="en-US" altLang="ja-JP" dirty="0"/>
              <a:t>…</a:t>
            </a:r>
            <a:r>
              <a:rPr lang="ja-JP" altLang="en-US" dirty="0"/>
              <a:t>」と「特別講座」の段落に「第一部、第二部」の段落番号を設定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73140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60DB6F-AC32-489E-92D4-8F259C926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リストのレベルの変更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413ACA-50B6-4426-ACA7-405D3BF07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レベル＝箇条書きや段落番号の階層</a:t>
            </a:r>
            <a:endParaRPr kumimoji="1" lang="en-US" altLang="ja-JP" dirty="0"/>
          </a:p>
          <a:p>
            <a:r>
              <a:rPr kumimoji="1" lang="ja-JP" altLang="en-US" dirty="0"/>
              <a:t>ホームタブの「インデントを増やす</a:t>
            </a:r>
            <a:r>
              <a:rPr kumimoji="1" lang="en-US" altLang="ja-JP" dirty="0"/>
              <a:t>(</a:t>
            </a:r>
            <a:r>
              <a:rPr kumimoji="1" lang="ja-JP" altLang="en-US" dirty="0"/>
              <a:t>減らす</a:t>
            </a:r>
            <a:r>
              <a:rPr kumimoji="1" lang="en-US" altLang="ja-JP" dirty="0"/>
              <a:t>)</a:t>
            </a:r>
            <a:r>
              <a:rPr kumimoji="1" lang="ja-JP" altLang="en-US" dirty="0"/>
              <a:t>ボタンをクリック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2D0347D-E662-4E84-A4DD-8DFB435337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1780" y="3412840"/>
            <a:ext cx="3960440" cy="2104392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B1F392D-10C8-4096-8D22-A8DAB5C21232}"/>
              </a:ext>
            </a:extLst>
          </p:cNvPr>
          <p:cNvSpPr/>
          <p:nvPr/>
        </p:nvSpPr>
        <p:spPr>
          <a:xfrm>
            <a:off x="4336272" y="4373274"/>
            <a:ext cx="667776" cy="335709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058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DE3AB1-CC3F-48A2-AFAC-EB1D8BA35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リストのレベルの変更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1076D3-76F0-432C-9280-6EB916AE3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r>
              <a:rPr kumimoji="1" lang="ja-JP" altLang="en-US" dirty="0"/>
              <a:t>ホームタブの「箇条書き」（または「段落番号」）→「リストのレベルの変更」をクリック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D388B10-00FE-4EF3-B98F-CC2750A9C1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2660" y="2644776"/>
            <a:ext cx="2878680" cy="3935411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E189A24-1DE0-42D7-9006-D22B9790C522}"/>
              </a:ext>
            </a:extLst>
          </p:cNvPr>
          <p:cNvSpPr/>
          <p:nvPr/>
        </p:nvSpPr>
        <p:spPr>
          <a:xfrm>
            <a:off x="3347864" y="3003597"/>
            <a:ext cx="144016" cy="209380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D610E82-AE0E-48E9-BF84-87C661A3C6AB}"/>
              </a:ext>
            </a:extLst>
          </p:cNvPr>
          <p:cNvSpPr/>
          <p:nvPr/>
        </p:nvSpPr>
        <p:spPr>
          <a:xfrm>
            <a:off x="3275856" y="4737856"/>
            <a:ext cx="864096" cy="209380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40613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5243AC-6817-418C-B1DA-3C4104F0E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練習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2ADE38-809B-4EFF-AC70-CF7B44F56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Lesson45</a:t>
            </a:r>
            <a:r>
              <a:rPr kumimoji="1" lang="ja-JP" altLang="en-US" dirty="0"/>
              <a:t>を開く</a:t>
            </a:r>
            <a:endParaRPr kumimoji="1" lang="en-US" altLang="ja-JP" dirty="0"/>
          </a:p>
          <a:p>
            <a:r>
              <a:rPr lang="ja-JP" altLang="en-US" dirty="0"/>
              <a:t>「</a:t>
            </a:r>
            <a:r>
              <a:rPr lang="en-US" altLang="ja-JP" dirty="0"/>
              <a:t>&lt;</a:t>
            </a:r>
            <a:r>
              <a:rPr lang="ja-JP" altLang="en-US" dirty="0"/>
              <a:t>内容</a:t>
            </a:r>
            <a:r>
              <a:rPr lang="en-US" altLang="ja-JP" dirty="0"/>
              <a:t>&gt;</a:t>
            </a:r>
            <a:r>
              <a:rPr lang="ja-JP" altLang="en-US" dirty="0"/>
              <a:t>」の下にある「</a:t>
            </a:r>
            <a:r>
              <a:rPr lang="en-US" altLang="ja-JP" dirty="0"/>
              <a:t>SNS</a:t>
            </a:r>
            <a:r>
              <a:rPr lang="ja-JP" altLang="en-US" dirty="0"/>
              <a:t>で</a:t>
            </a:r>
            <a:r>
              <a:rPr lang="en-US" altLang="ja-JP" dirty="0"/>
              <a:t>…</a:t>
            </a:r>
            <a:r>
              <a:rPr lang="ja-JP" altLang="en-US" dirty="0"/>
              <a:t>」から「</a:t>
            </a:r>
            <a:r>
              <a:rPr lang="en-US" altLang="ja-JP" dirty="0"/>
              <a:t>…</a:t>
            </a:r>
            <a:r>
              <a:rPr lang="ja-JP" altLang="en-US" dirty="0"/>
              <a:t>を使いこなすメリットは？」までのリストのレベルを「レベル</a:t>
            </a:r>
            <a:r>
              <a:rPr lang="en-US" altLang="ja-JP" dirty="0"/>
              <a:t>2</a:t>
            </a:r>
            <a:r>
              <a:rPr lang="ja-JP" altLang="en-US" dirty="0"/>
              <a:t>」に変更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547774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A0DF7F-DAB2-DB6C-5C42-A1E831C05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アウトライン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A00CD0-6CD9-7651-80A6-C15F267AE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5626968" cy="4530725"/>
          </a:xfrm>
        </p:spPr>
        <p:txBody>
          <a:bodyPr/>
          <a:lstStyle/>
          <a:p>
            <a:r>
              <a:rPr kumimoji="1" lang="ja-JP" altLang="en-US" dirty="0"/>
              <a:t>レベルのある箇条書きを一括で設定</a:t>
            </a:r>
            <a:endParaRPr kumimoji="1" lang="en-US" altLang="ja-JP" dirty="0"/>
          </a:p>
          <a:p>
            <a:r>
              <a:rPr lang="ja-JP" altLang="en-US" dirty="0"/>
              <a:t>ホームタブの「アウトライン」ボタンで種類を選択</a:t>
            </a:r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0D13B473-3227-02F3-EEA0-5E62376845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208" y="1693813"/>
            <a:ext cx="2110119" cy="4437112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B126D00-2F88-9C48-4A53-487530B3664F}"/>
              </a:ext>
            </a:extLst>
          </p:cNvPr>
          <p:cNvSpPr/>
          <p:nvPr/>
        </p:nvSpPr>
        <p:spPr>
          <a:xfrm>
            <a:off x="6473180" y="1916832"/>
            <a:ext cx="403076" cy="288032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708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19D3B0-EF62-4864-8620-55C063DE2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/>
              <a:t>リストの</a:t>
            </a:r>
            <a:r>
              <a:rPr lang="ja-JP" altLang="en-US" sz="4000" dirty="0"/>
              <a:t>行頭文字／番号書式の変更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86AA26-8FB3-407C-A495-ED39C7058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5410944" cy="4530725"/>
          </a:xfrm>
        </p:spPr>
        <p:txBody>
          <a:bodyPr/>
          <a:lstStyle/>
          <a:p>
            <a:r>
              <a:rPr lang="ja-JP" altLang="en-US" dirty="0"/>
              <a:t>リスト部分を選択</a:t>
            </a:r>
            <a:endParaRPr lang="en-US" altLang="ja-JP" dirty="0"/>
          </a:p>
          <a:p>
            <a:r>
              <a:rPr kumimoji="1" lang="ja-JP" altLang="en-US" dirty="0"/>
              <a:t>ホームタブの「段落」</a:t>
            </a:r>
            <a:r>
              <a:rPr lang="ja-JP" altLang="en-US" dirty="0"/>
              <a:t>の「アウトライン」→「新しいアウトラインの定義」をクリック</a:t>
            </a:r>
            <a:endParaRPr kumimoji="1" lang="en-US" altLang="ja-JP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3233C87-9760-4F5E-8F86-B1850E422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0674" y="1600200"/>
            <a:ext cx="2083069" cy="470912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E750864-5417-436E-BCA1-2D76DC850A6A}"/>
              </a:ext>
            </a:extLst>
          </p:cNvPr>
          <p:cNvSpPr/>
          <p:nvPr/>
        </p:nvSpPr>
        <p:spPr>
          <a:xfrm>
            <a:off x="6306819" y="2060848"/>
            <a:ext cx="353414" cy="360040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2BA5F22-58F3-4375-B3F5-318D11D10589}"/>
              </a:ext>
            </a:extLst>
          </p:cNvPr>
          <p:cNvSpPr/>
          <p:nvPr/>
        </p:nvSpPr>
        <p:spPr>
          <a:xfrm>
            <a:off x="6290674" y="5733256"/>
            <a:ext cx="2066925" cy="248706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74282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F40B4301-381E-453C-AA50-FD4D0BAD7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4008" y="1751974"/>
            <a:ext cx="4078187" cy="4221088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119D3B0-EF62-4864-8620-55C063DE2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/>
              <a:t>リストの</a:t>
            </a:r>
            <a:r>
              <a:rPr lang="ja-JP" altLang="en-US" sz="4000" dirty="0"/>
              <a:t>行頭文字／番号書式の変更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86AA26-8FB3-407C-A495-ED39C7058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898776" cy="4530725"/>
          </a:xfrm>
        </p:spPr>
        <p:txBody>
          <a:bodyPr/>
          <a:lstStyle/>
          <a:p>
            <a:r>
              <a:rPr lang="ja-JP" altLang="en-US" dirty="0"/>
              <a:t>アウトラインのレベルを選択</a:t>
            </a:r>
            <a:endParaRPr lang="en-US" altLang="ja-JP" dirty="0"/>
          </a:p>
          <a:p>
            <a:r>
              <a:rPr kumimoji="1" lang="ja-JP" altLang="en-US" dirty="0"/>
              <a:t>番号の種類を選択</a:t>
            </a:r>
            <a:endParaRPr kumimoji="1" lang="en-US" altLang="ja-JP" dirty="0"/>
          </a:p>
          <a:p>
            <a:r>
              <a:rPr lang="ja-JP" altLang="en-US" dirty="0"/>
              <a:t>番号の書式を決める</a:t>
            </a:r>
            <a:endParaRPr kumimoji="1" lang="en-US" altLang="ja-JP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E750864-5417-436E-BCA1-2D76DC850A6A}"/>
              </a:ext>
            </a:extLst>
          </p:cNvPr>
          <p:cNvSpPr/>
          <p:nvPr/>
        </p:nvSpPr>
        <p:spPr>
          <a:xfrm>
            <a:off x="4716016" y="2132856"/>
            <a:ext cx="353414" cy="1656184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2BA5F22-58F3-4375-B3F5-318D11D10589}"/>
              </a:ext>
            </a:extLst>
          </p:cNvPr>
          <p:cNvSpPr/>
          <p:nvPr/>
        </p:nvSpPr>
        <p:spPr>
          <a:xfrm>
            <a:off x="4700343" y="4581128"/>
            <a:ext cx="1959889" cy="248706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4E103D9-F250-4657-B35E-106DCE63BA72}"/>
              </a:ext>
            </a:extLst>
          </p:cNvPr>
          <p:cNvSpPr/>
          <p:nvPr/>
        </p:nvSpPr>
        <p:spPr>
          <a:xfrm>
            <a:off x="4700343" y="4165999"/>
            <a:ext cx="1959889" cy="248706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748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5243AC-6817-418C-B1DA-3C4104F0E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練習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2ADE38-809B-4EFF-AC70-CF7B44F56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Lesson46</a:t>
            </a:r>
            <a:r>
              <a:rPr kumimoji="1" lang="ja-JP" altLang="en-US" dirty="0"/>
              <a:t>を開く</a:t>
            </a:r>
            <a:endParaRPr kumimoji="1" lang="en-US" altLang="ja-JP" dirty="0"/>
          </a:p>
          <a:p>
            <a:r>
              <a:rPr lang="ja-JP" altLang="en-US" dirty="0"/>
              <a:t>「</a:t>
            </a:r>
            <a:r>
              <a:rPr lang="en-US" altLang="ja-JP" dirty="0"/>
              <a:t>&lt;</a:t>
            </a:r>
            <a:r>
              <a:rPr lang="ja-JP" altLang="en-US" dirty="0"/>
              <a:t>内容</a:t>
            </a:r>
            <a:r>
              <a:rPr lang="en-US" altLang="ja-JP" dirty="0"/>
              <a:t>&gt;</a:t>
            </a:r>
            <a:r>
              <a:rPr lang="ja-JP" altLang="en-US" dirty="0"/>
              <a:t>」の下にある「ネット社会に</a:t>
            </a:r>
            <a:r>
              <a:rPr lang="en-US" altLang="ja-JP" dirty="0"/>
              <a:t>…</a:t>
            </a:r>
            <a:r>
              <a:rPr lang="ja-JP" altLang="en-US" dirty="0"/>
              <a:t>」から「</a:t>
            </a:r>
            <a:r>
              <a:rPr lang="en-US" altLang="ja-JP" dirty="0"/>
              <a:t>…</a:t>
            </a:r>
            <a:r>
              <a:rPr lang="ja-JP" altLang="en-US" dirty="0"/>
              <a:t>を使いこなすメリットは？」までに「</a:t>
            </a:r>
            <a:r>
              <a:rPr lang="en-US" altLang="ja-JP" dirty="0"/>
              <a:t>1.</a:t>
            </a:r>
            <a:r>
              <a:rPr lang="ja-JP" altLang="en-US" dirty="0"/>
              <a:t>、</a:t>
            </a:r>
            <a:r>
              <a:rPr lang="en-US" altLang="ja-JP" dirty="0"/>
              <a:t>1.1.</a:t>
            </a:r>
            <a:r>
              <a:rPr lang="ja-JP" altLang="en-US" dirty="0"/>
              <a:t>、</a:t>
            </a:r>
            <a:r>
              <a:rPr lang="en-US" altLang="ja-JP" dirty="0"/>
              <a:t>1.1.1.</a:t>
            </a:r>
            <a:r>
              <a:rPr lang="ja-JP" altLang="en-US" dirty="0"/>
              <a:t>」のアウトラインを設定</a:t>
            </a:r>
            <a:endParaRPr lang="en-US" altLang="ja-JP" dirty="0"/>
          </a:p>
          <a:p>
            <a:r>
              <a:rPr lang="ja-JP" altLang="en-US" dirty="0"/>
              <a:t>「</a:t>
            </a:r>
            <a:r>
              <a:rPr lang="en-US" altLang="ja-JP" dirty="0"/>
              <a:t>SNS</a:t>
            </a:r>
            <a:r>
              <a:rPr lang="ja-JP" altLang="en-US" dirty="0"/>
              <a:t>で</a:t>
            </a:r>
            <a:r>
              <a:rPr lang="en-US" altLang="ja-JP" dirty="0"/>
              <a:t>…</a:t>
            </a:r>
            <a:r>
              <a:rPr lang="ja-JP" altLang="en-US" dirty="0"/>
              <a:t>」から「</a:t>
            </a:r>
            <a:r>
              <a:rPr lang="en-US" altLang="ja-JP" dirty="0"/>
              <a:t>…</a:t>
            </a:r>
            <a:r>
              <a:rPr lang="ja-JP" altLang="en-US" dirty="0"/>
              <a:t>を使いこなすメリットは？」までのアウトラインのレベルを「レベル</a:t>
            </a:r>
            <a:r>
              <a:rPr lang="en-US" altLang="ja-JP" dirty="0"/>
              <a:t>2</a:t>
            </a:r>
            <a:r>
              <a:rPr lang="ja-JP" altLang="en-US" dirty="0"/>
              <a:t>」に変更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067015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5243AC-6817-418C-B1DA-3C4104F0E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練習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2ADE38-809B-4EFF-AC70-CF7B44F56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30725"/>
          </a:xfrm>
        </p:spPr>
        <p:txBody>
          <a:bodyPr/>
          <a:lstStyle/>
          <a:p>
            <a:r>
              <a:rPr kumimoji="1" lang="en-US" altLang="ja-JP" dirty="0"/>
              <a:t>Lesson47</a:t>
            </a:r>
            <a:r>
              <a:rPr kumimoji="1" lang="ja-JP" altLang="en-US" dirty="0"/>
              <a:t>を開く</a:t>
            </a:r>
            <a:endParaRPr kumimoji="1" lang="en-US" altLang="ja-JP" dirty="0"/>
          </a:p>
          <a:p>
            <a:r>
              <a:rPr lang="ja-JP" altLang="en-US" dirty="0"/>
              <a:t>「</a:t>
            </a:r>
            <a:r>
              <a:rPr lang="en-US" altLang="ja-JP" dirty="0"/>
              <a:t>&lt;</a:t>
            </a:r>
            <a:r>
              <a:rPr lang="ja-JP" altLang="en-US" dirty="0"/>
              <a:t>内容</a:t>
            </a:r>
            <a:r>
              <a:rPr lang="en-US" altLang="ja-JP" dirty="0"/>
              <a:t>&gt;</a:t>
            </a:r>
            <a:r>
              <a:rPr lang="ja-JP" altLang="en-US" dirty="0"/>
              <a:t>」の下にある「</a:t>
            </a:r>
            <a:r>
              <a:rPr lang="en-US" altLang="ja-JP" dirty="0"/>
              <a:t>1.</a:t>
            </a:r>
            <a:r>
              <a:rPr lang="ja-JP" altLang="en-US" dirty="0"/>
              <a:t>情報モラル指導センター</a:t>
            </a:r>
            <a:r>
              <a:rPr lang="en-US" altLang="ja-JP" dirty="0"/>
              <a:t>…</a:t>
            </a:r>
            <a:r>
              <a:rPr lang="ja-JP" altLang="en-US" dirty="0"/>
              <a:t>」から「</a:t>
            </a:r>
            <a:r>
              <a:rPr lang="en-US" altLang="ja-JP" dirty="0"/>
              <a:t>…</a:t>
            </a:r>
            <a:r>
              <a:rPr lang="ja-JP" altLang="en-US" dirty="0"/>
              <a:t>を使いこなすメリットは？」までのアウトラインの番号形式を変更</a:t>
            </a:r>
            <a:endParaRPr lang="en-US" altLang="ja-JP" dirty="0"/>
          </a:p>
          <a:p>
            <a:pPr lvl="1"/>
            <a:r>
              <a:rPr lang="ja-JP" altLang="en-US" dirty="0"/>
              <a:t>レベル</a:t>
            </a:r>
            <a:r>
              <a:rPr lang="en-US" altLang="ja-JP" dirty="0"/>
              <a:t>1</a:t>
            </a:r>
            <a:r>
              <a:rPr lang="ja-JP" altLang="en-US" dirty="0"/>
              <a:t>：第一部、第二部</a:t>
            </a:r>
            <a:endParaRPr lang="en-US" altLang="ja-JP" dirty="0"/>
          </a:p>
          <a:p>
            <a:pPr lvl="1"/>
            <a:r>
              <a:rPr lang="ja-JP" altLang="en-US" dirty="0"/>
              <a:t>レベル</a:t>
            </a:r>
            <a:r>
              <a:rPr lang="en-US" altLang="ja-JP" dirty="0"/>
              <a:t>2</a:t>
            </a:r>
            <a:r>
              <a:rPr lang="ja-JP" altLang="en-US" dirty="0"/>
              <a:t>：</a:t>
            </a:r>
            <a:r>
              <a:rPr lang="en-US" altLang="ja-JP" dirty="0"/>
              <a:t>1,2,3,…</a:t>
            </a:r>
          </a:p>
          <a:p>
            <a:pPr lvl="1"/>
            <a:r>
              <a:rPr lang="ja-JP" altLang="en-US" dirty="0"/>
              <a:t>レベル</a:t>
            </a:r>
            <a:r>
              <a:rPr lang="en-US" altLang="ja-JP" dirty="0"/>
              <a:t>3</a:t>
            </a:r>
            <a:r>
              <a:rPr lang="ja-JP" altLang="en-US" dirty="0"/>
              <a:t>：</a:t>
            </a:r>
            <a:r>
              <a:rPr lang="en-US" altLang="ja-JP" dirty="0"/>
              <a:t>1_</a:t>
            </a:r>
            <a:r>
              <a:rPr lang="ja-JP" altLang="en-US" dirty="0"/>
              <a:t>①、</a:t>
            </a:r>
            <a:r>
              <a:rPr lang="en-US" altLang="ja-JP" dirty="0"/>
              <a:t>1_</a:t>
            </a:r>
            <a:r>
              <a:rPr lang="ja-JP" altLang="en-US" dirty="0"/>
              <a:t>②、１</a:t>
            </a:r>
            <a:r>
              <a:rPr lang="en-US" altLang="ja-JP" dirty="0"/>
              <a:t>_</a:t>
            </a:r>
            <a:r>
              <a:rPr lang="ja-JP" altLang="en-US" dirty="0"/>
              <a:t>③</a:t>
            </a:r>
            <a:r>
              <a:rPr lang="en-US" altLang="ja-JP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685589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AB22C-328A-4317-88C4-609128A2A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開始番号の設定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4A8E17-3087-425F-A991-16718D395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6059016" cy="2332855"/>
          </a:xfrm>
        </p:spPr>
        <p:txBody>
          <a:bodyPr/>
          <a:lstStyle/>
          <a:p>
            <a:r>
              <a:rPr kumimoji="1" lang="ja-JP" altLang="en-US" dirty="0"/>
              <a:t>ホームタブの「段落番号」→「番号の設定」をクリック</a:t>
            </a:r>
            <a:endParaRPr kumimoji="1" lang="en-US" altLang="ja-JP" dirty="0"/>
          </a:p>
          <a:p>
            <a:r>
              <a:rPr lang="ja-JP" altLang="en-US" dirty="0"/>
              <a:t>「新しくリストを開始する」をオン</a:t>
            </a:r>
            <a:endParaRPr lang="en-US" altLang="ja-JP" dirty="0"/>
          </a:p>
          <a:p>
            <a:r>
              <a:rPr lang="ja-JP" altLang="en-US" dirty="0"/>
              <a:t>開始番号を設定</a:t>
            </a:r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05C4DC4-5554-4FD0-9A42-B49BC5F05B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8" y="1556791"/>
            <a:ext cx="1763103" cy="4626047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BC3F55C-4809-4F8F-A389-E3087A2D6D45}"/>
              </a:ext>
            </a:extLst>
          </p:cNvPr>
          <p:cNvSpPr/>
          <p:nvPr/>
        </p:nvSpPr>
        <p:spPr>
          <a:xfrm>
            <a:off x="6804249" y="1988840"/>
            <a:ext cx="288032" cy="288032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334F011-051C-4F45-86BD-09372AE9C064}"/>
              </a:ext>
            </a:extLst>
          </p:cNvPr>
          <p:cNvSpPr/>
          <p:nvPr/>
        </p:nvSpPr>
        <p:spPr>
          <a:xfrm>
            <a:off x="6834371" y="5842893"/>
            <a:ext cx="1732979" cy="288032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9A3BA563-C242-447F-9C88-C581EFFB01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6" y="4026134"/>
            <a:ext cx="1992263" cy="2156704"/>
          </a:xfrm>
          <a:prstGeom prst="rect">
            <a:avLst/>
          </a:prstGeom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DBFA4E9-378C-434C-9658-9F2D3A4BDB7C}"/>
              </a:ext>
            </a:extLst>
          </p:cNvPr>
          <p:cNvSpPr/>
          <p:nvPr/>
        </p:nvSpPr>
        <p:spPr>
          <a:xfrm>
            <a:off x="4716014" y="4293096"/>
            <a:ext cx="1440161" cy="288032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D4DD56F8-E128-40B1-BEF3-96A0AA0B7CC1}"/>
              </a:ext>
            </a:extLst>
          </p:cNvPr>
          <p:cNvSpPr/>
          <p:nvPr/>
        </p:nvSpPr>
        <p:spPr>
          <a:xfrm>
            <a:off x="4700701" y="5281426"/>
            <a:ext cx="735396" cy="288032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761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3B2F54-3469-4149-8CA7-375D18A69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今日の内容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4C481C-23F1-4D20-A4E5-08D3C7F80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リストの作成</a:t>
            </a:r>
            <a:endParaRPr lang="en-US" altLang="ja-JP" dirty="0"/>
          </a:p>
          <a:p>
            <a:pPr lvl="1"/>
            <a:r>
              <a:rPr lang="ja-JP" altLang="en-US" dirty="0"/>
              <a:t>箇条書きと段落番号の作成</a:t>
            </a:r>
            <a:endParaRPr lang="en-US" altLang="ja-JP" dirty="0"/>
          </a:p>
          <a:p>
            <a:pPr lvl="1"/>
            <a:r>
              <a:rPr lang="ja-JP" altLang="en-US" dirty="0"/>
              <a:t>行頭文字／番号書式の設定</a:t>
            </a:r>
            <a:endParaRPr lang="en-US" altLang="ja-JP" dirty="0"/>
          </a:p>
          <a:p>
            <a:pPr lvl="1"/>
            <a:r>
              <a:rPr lang="ja-JP" altLang="en-US" dirty="0"/>
              <a:t>リストのレベルの変更</a:t>
            </a:r>
            <a:endParaRPr lang="en-US" altLang="ja-JP" dirty="0"/>
          </a:p>
          <a:p>
            <a:pPr lvl="1"/>
            <a:r>
              <a:rPr lang="ja-JP" altLang="en-US" dirty="0"/>
              <a:t>段落番号の振りなおし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617972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5243AC-6817-418C-B1DA-3C4104F0E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練習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2ADE38-809B-4EFF-AC70-CF7B44F56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30725"/>
          </a:xfrm>
        </p:spPr>
        <p:txBody>
          <a:bodyPr/>
          <a:lstStyle/>
          <a:p>
            <a:r>
              <a:rPr kumimoji="1" lang="en-US" altLang="ja-JP" dirty="0"/>
              <a:t>Lesson48</a:t>
            </a:r>
            <a:r>
              <a:rPr kumimoji="1" lang="ja-JP" altLang="en-US" dirty="0"/>
              <a:t>を開く</a:t>
            </a:r>
            <a:endParaRPr kumimoji="1" lang="en-US" altLang="ja-JP" dirty="0"/>
          </a:p>
          <a:p>
            <a:r>
              <a:rPr lang="ja-JP" altLang="en-US" dirty="0"/>
              <a:t>「</a:t>
            </a:r>
            <a:r>
              <a:rPr lang="en-US" altLang="ja-JP" dirty="0"/>
              <a:t>&lt;</a:t>
            </a:r>
            <a:r>
              <a:rPr lang="ja-JP" altLang="en-US" dirty="0"/>
              <a:t>内容</a:t>
            </a:r>
            <a:r>
              <a:rPr lang="en-US" altLang="ja-JP" dirty="0"/>
              <a:t>&gt;</a:t>
            </a:r>
            <a:r>
              <a:rPr lang="ja-JP" altLang="en-US" dirty="0"/>
              <a:t>」の下にある「①</a:t>
            </a:r>
            <a:r>
              <a:rPr lang="en-US" altLang="ja-JP" dirty="0"/>
              <a:t>SNS</a:t>
            </a:r>
            <a:r>
              <a:rPr lang="ja-JP" altLang="en-US" dirty="0"/>
              <a:t>で</a:t>
            </a:r>
            <a:r>
              <a:rPr lang="en-US" altLang="ja-JP" dirty="0"/>
              <a:t>…</a:t>
            </a:r>
            <a:r>
              <a:rPr lang="ja-JP" altLang="en-US" dirty="0"/>
              <a:t>」の段落番号を「②」から開始するように設定</a:t>
            </a:r>
            <a:endParaRPr lang="en-US" altLang="ja-JP" dirty="0"/>
          </a:p>
          <a:p>
            <a:r>
              <a:rPr lang="ja-JP" altLang="en-US" dirty="0"/>
              <a:t>「第</a:t>
            </a:r>
            <a:r>
              <a:rPr lang="en-US" altLang="ja-JP" dirty="0"/>
              <a:t>1</a:t>
            </a:r>
            <a:r>
              <a:rPr lang="ja-JP" altLang="en-US" dirty="0"/>
              <a:t>部 パネルディスカッション」の段落番号を「第３部」に設定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485136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7C002A-73B1-4777-AC8B-57F40DB04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段落</a:t>
            </a:r>
            <a:r>
              <a:rPr kumimoji="1" lang="ja-JP" altLang="en-US" dirty="0"/>
              <a:t>番号を振りなおす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22F6C97-ABA8-45F7-AAF0-BDE3EFD1E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5194920" cy="4530725"/>
          </a:xfrm>
        </p:spPr>
        <p:txBody>
          <a:bodyPr/>
          <a:lstStyle/>
          <a:p>
            <a:r>
              <a:rPr kumimoji="1" lang="ja-JP" altLang="en-US" dirty="0"/>
              <a:t>番号の部分を右クリック</a:t>
            </a:r>
            <a:endParaRPr kumimoji="1" lang="en-US" altLang="ja-JP" dirty="0"/>
          </a:p>
          <a:p>
            <a:r>
              <a:rPr kumimoji="1" lang="en-US" altLang="ja-JP" dirty="0"/>
              <a:t>1</a:t>
            </a:r>
            <a:r>
              <a:rPr kumimoji="1" lang="ja-JP" altLang="en-US" dirty="0"/>
              <a:t>番から番号を付けなおすには「</a:t>
            </a:r>
            <a:r>
              <a:rPr kumimoji="1" lang="en-US" altLang="ja-JP" dirty="0"/>
              <a:t>1</a:t>
            </a:r>
            <a:r>
              <a:rPr kumimoji="1" lang="ja-JP" altLang="en-US" dirty="0"/>
              <a:t>から再開」をクリック</a:t>
            </a:r>
            <a:endParaRPr kumimoji="1" lang="en-US" altLang="ja-JP" dirty="0"/>
          </a:p>
          <a:p>
            <a:r>
              <a:rPr lang="ja-JP" altLang="en-US" dirty="0"/>
              <a:t>直前の番号の続きから番号を付けなおすには「自動的に番号を振る」をクリック</a:t>
            </a:r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B0B48E7-BE0A-4CCF-BBA3-8C7C9BC59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6176" y="1600200"/>
            <a:ext cx="2066925" cy="48768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79662CE-DEA2-444D-A73A-55915FD7E6EC}"/>
              </a:ext>
            </a:extLst>
          </p:cNvPr>
          <p:cNvSpPr/>
          <p:nvPr/>
        </p:nvSpPr>
        <p:spPr>
          <a:xfrm>
            <a:off x="6156175" y="3324310"/>
            <a:ext cx="2066925" cy="608746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93153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4F3865-D591-42BC-B5F8-A6620F036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段落番号を振りなおす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3EE871-6E2A-4C83-8DE2-2C99C78BA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4744"/>
          </a:xfrm>
        </p:spPr>
        <p:txBody>
          <a:bodyPr/>
          <a:lstStyle/>
          <a:p>
            <a:r>
              <a:rPr lang="ja-JP" altLang="en-US" dirty="0"/>
              <a:t>段落設定した直後なら、「オートコレクトのオプション」で振りなおしを設定可能</a:t>
            </a:r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D00BE20-BFC5-46D6-852C-C91BE45CF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1840" y="3092042"/>
            <a:ext cx="2880320" cy="2739128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27F16DB-B66E-4F7D-B21D-2DC520783CF1}"/>
              </a:ext>
            </a:extLst>
          </p:cNvPr>
          <p:cNvSpPr/>
          <p:nvPr/>
        </p:nvSpPr>
        <p:spPr>
          <a:xfrm>
            <a:off x="3131840" y="3429000"/>
            <a:ext cx="2592288" cy="432048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6095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5243AC-6817-418C-B1DA-3C4104F0E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練習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2ADE38-809B-4EFF-AC70-CF7B44F56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Lesson49</a:t>
            </a:r>
            <a:r>
              <a:rPr kumimoji="1" lang="ja-JP" altLang="en-US" dirty="0"/>
              <a:t>を開く</a:t>
            </a:r>
            <a:endParaRPr kumimoji="1" lang="en-US" altLang="ja-JP" dirty="0"/>
          </a:p>
          <a:p>
            <a:r>
              <a:rPr lang="ja-JP" altLang="en-US" dirty="0"/>
              <a:t>「</a:t>
            </a:r>
            <a:r>
              <a:rPr lang="en-US" altLang="ja-JP" dirty="0"/>
              <a:t>&lt;</a:t>
            </a:r>
            <a:r>
              <a:rPr lang="ja-JP" altLang="en-US" dirty="0"/>
              <a:t>内容</a:t>
            </a:r>
            <a:r>
              <a:rPr lang="en-US" altLang="ja-JP" dirty="0"/>
              <a:t>&gt;</a:t>
            </a:r>
            <a:r>
              <a:rPr lang="ja-JP" altLang="en-US" dirty="0"/>
              <a:t>」の下にある「悪ふざけ</a:t>
            </a:r>
            <a:r>
              <a:rPr lang="en-US" altLang="ja-JP" dirty="0"/>
              <a:t>…</a:t>
            </a:r>
            <a:r>
              <a:rPr lang="ja-JP" altLang="en-US" dirty="0"/>
              <a:t>」と「クラウドを</a:t>
            </a:r>
            <a:r>
              <a:rPr lang="en-US" altLang="ja-JP" dirty="0"/>
              <a:t>…</a:t>
            </a:r>
            <a:r>
              <a:rPr lang="ja-JP" altLang="en-US" dirty="0"/>
              <a:t>」の段落に段落番号「</a:t>
            </a:r>
            <a:r>
              <a:rPr lang="en-US" altLang="ja-JP" dirty="0"/>
              <a:t>1.2.3.</a:t>
            </a:r>
            <a:r>
              <a:rPr lang="ja-JP" altLang="en-US" dirty="0"/>
              <a:t>」を設定</a:t>
            </a:r>
            <a:endParaRPr lang="en-US" altLang="ja-JP" dirty="0"/>
          </a:p>
          <a:p>
            <a:r>
              <a:rPr lang="ja-JP" altLang="en-US"/>
              <a:t>段落番号はその前の連続番号になるように設定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5650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F3FB6F-4B64-4646-B951-E261D91DA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リストの作成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04BBED6-2DC1-47BE-9A13-2BAEF3E0DA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148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A75F1FA6-281A-4FA2-B07B-DF52DAC09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箇条書きの作成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AE33A7E7-FCF0-468A-9B3E-241912930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08896"/>
          </a:xfrm>
        </p:spPr>
        <p:txBody>
          <a:bodyPr/>
          <a:lstStyle/>
          <a:p>
            <a:r>
              <a:rPr kumimoji="1" lang="ja-JP" altLang="en-US" sz="2800" dirty="0"/>
              <a:t>箇条書きにしたい部分を選択</a:t>
            </a:r>
            <a:endParaRPr kumimoji="1" lang="en-US" altLang="ja-JP" sz="2800" dirty="0"/>
          </a:p>
          <a:p>
            <a:r>
              <a:rPr lang="ja-JP" altLang="en-US" sz="2800" dirty="0"/>
              <a:t>ホームタブの「箇条書き」ボタンをクリック</a:t>
            </a:r>
            <a:endParaRPr lang="en-US" altLang="ja-JP" sz="2800" dirty="0"/>
          </a:p>
          <a:p>
            <a:r>
              <a:rPr kumimoji="1" lang="ja-JP" altLang="en-US" sz="2800" dirty="0"/>
              <a:t>「箇条書き」ボタンの「▼」をクリックして行頭文字を指定することも可能</a:t>
            </a:r>
            <a:endParaRPr kumimoji="1" lang="ja-JP" altLang="en-US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A5B1E7D-B6D6-4D96-9B21-39B6DED77C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776" y="3645024"/>
            <a:ext cx="3269349" cy="2736303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E097FAC-F920-418E-942C-5B5D365FCF2A}"/>
              </a:ext>
            </a:extLst>
          </p:cNvPr>
          <p:cNvSpPr/>
          <p:nvPr/>
        </p:nvSpPr>
        <p:spPr>
          <a:xfrm>
            <a:off x="3167844" y="4221087"/>
            <a:ext cx="288032" cy="365209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235CF4B-4D7C-44AA-A240-121E872CBBC2}"/>
              </a:ext>
            </a:extLst>
          </p:cNvPr>
          <p:cNvSpPr/>
          <p:nvPr/>
        </p:nvSpPr>
        <p:spPr>
          <a:xfrm>
            <a:off x="3451271" y="4743184"/>
            <a:ext cx="508661" cy="504056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4373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28A894-3EBB-4FBB-9447-F19ED430D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段落番号の作成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8749E6-A8A5-4BB5-8643-F90290F422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5635"/>
          </a:xfrm>
        </p:spPr>
        <p:txBody>
          <a:bodyPr/>
          <a:lstStyle/>
          <a:p>
            <a:r>
              <a:rPr kumimoji="1" lang="ja-JP" altLang="en-US" sz="3000" dirty="0"/>
              <a:t>段落番号を付けたい部分を選択</a:t>
            </a:r>
            <a:endParaRPr kumimoji="1" lang="en-US" altLang="ja-JP" sz="3000" dirty="0"/>
          </a:p>
          <a:p>
            <a:r>
              <a:rPr lang="ja-JP" altLang="en-US" sz="3000" dirty="0"/>
              <a:t>ホームタブの「段落番号」ボタンの「▼」をクリック</a:t>
            </a:r>
            <a:endParaRPr lang="en-US" altLang="ja-JP" sz="3000" dirty="0"/>
          </a:p>
          <a:p>
            <a:r>
              <a:rPr lang="ja-JP" altLang="en-US" sz="3000" dirty="0"/>
              <a:t>番号の種類を選択</a:t>
            </a:r>
            <a:endParaRPr lang="en-US" altLang="ja-JP" sz="30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959FC8A0-00D0-4440-9129-378DB7B6CC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848" y="3285836"/>
            <a:ext cx="2373709" cy="3295343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6940D59-141C-4EA1-A0B8-5BFBEBA0C37A}"/>
              </a:ext>
            </a:extLst>
          </p:cNvPr>
          <p:cNvSpPr/>
          <p:nvPr/>
        </p:nvSpPr>
        <p:spPr>
          <a:xfrm>
            <a:off x="3762692" y="3738557"/>
            <a:ext cx="178449" cy="250334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CCA462D-A8A0-4036-B97B-9E5AEFD68CEE}"/>
              </a:ext>
            </a:extLst>
          </p:cNvPr>
          <p:cNvSpPr/>
          <p:nvPr/>
        </p:nvSpPr>
        <p:spPr>
          <a:xfrm>
            <a:off x="4194740" y="4068796"/>
            <a:ext cx="648072" cy="720080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869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5243AC-6817-418C-B1DA-3C4104F0E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練習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2ADE38-809B-4EFF-AC70-CF7B44F56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Lesson43</a:t>
            </a:r>
            <a:r>
              <a:rPr kumimoji="1" lang="ja-JP" altLang="en-US" dirty="0"/>
              <a:t>を開く</a:t>
            </a:r>
            <a:endParaRPr kumimoji="1" lang="en-US" altLang="ja-JP" dirty="0"/>
          </a:p>
          <a:p>
            <a:r>
              <a:rPr kumimoji="1" lang="ja-JP" altLang="en-US" dirty="0"/>
              <a:t>「記」の下にある「日程</a:t>
            </a:r>
            <a:r>
              <a:rPr kumimoji="1" lang="en-US" altLang="ja-JP" dirty="0"/>
              <a:t>…</a:t>
            </a:r>
            <a:r>
              <a:rPr kumimoji="1" lang="ja-JP" altLang="en-US" dirty="0"/>
              <a:t>」から「</a:t>
            </a:r>
            <a:r>
              <a:rPr kumimoji="1" lang="en-US" altLang="ja-JP" dirty="0"/>
              <a:t>…301</a:t>
            </a:r>
            <a:r>
              <a:rPr kumimoji="1" lang="ja-JP" altLang="en-US" dirty="0"/>
              <a:t>教室」までの段落に「◆」の行頭文字の箇条書きを設定</a:t>
            </a:r>
            <a:endParaRPr kumimoji="1" lang="en-US" altLang="ja-JP" dirty="0"/>
          </a:p>
          <a:p>
            <a:r>
              <a:rPr lang="ja-JP" altLang="en-US" dirty="0"/>
              <a:t>「</a:t>
            </a:r>
            <a:r>
              <a:rPr lang="en-US" altLang="ja-JP" dirty="0"/>
              <a:t>&lt;</a:t>
            </a:r>
            <a:r>
              <a:rPr lang="ja-JP" altLang="en-US" dirty="0"/>
              <a:t>内容</a:t>
            </a:r>
            <a:r>
              <a:rPr lang="en-US" altLang="ja-JP" dirty="0"/>
              <a:t>&gt;</a:t>
            </a:r>
            <a:r>
              <a:rPr lang="ja-JP" altLang="en-US" dirty="0"/>
              <a:t>」の下にある「ネット社会に</a:t>
            </a:r>
            <a:r>
              <a:rPr lang="en-US" altLang="ja-JP" dirty="0"/>
              <a:t>…</a:t>
            </a:r>
            <a:r>
              <a:rPr lang="ja-JP" altLang="en-US" dirty="0"/>
              <a:t>」から「</a:t>
            </a:r>
            <a:r>
              <a:rPr lang="en-US" altLang="ja-JP" dirty="0"/>
              <a:t>…</a:t>
            </a:r>
            <a:r>
              <a:rPr lang="ja-JP" altLang="en-US" dirty="0"/>
              <a:t>コミュニケーション」までの段落に「①②③」の段落番号を設定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26557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148910-444C-4576-A096-21186715F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行頭文字の変更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B2A098F-6891-4BDE-B1C7-2F40016E1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箇条書き／段落番号を設定した部分を選択</a:t>
            </a:r>
            <a:endParaRPr kumimoji="1" lang="en-US" altLang="ja-JP" dirty="0"/>
          </a:p>
          <a:p>
            <a:r>
              <a:rPr lang="ja-JP" altLang="en-US" dirty="0"/>
              <a:t>ホームタブの「箇条書き」「段落番号」ボタンの「▼」をクリックして文字を選びなおす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7657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C931D0-B3ED-45E1-9A35-5CBB45AC6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新しい行頭文字の定義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8B180B-38EA-496E-8411-1FE64214E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12776"/>
          </a:xfrm>
        </p:spPr>
        <p:txBody>
          <a:bodyPr/>
          <a:lstStyle/>
          <a:p>
            <a:r>
              <a:rPr kumimoji="1" lang="ja-JP" altLang="en-US" sz="2800" dirty="0"/>
              <a:t>ホームタブの「箇条書き」→「新しい行頭文字の定義」をクリック</a:t>
            </a:r>
            <a:endParaRPr kumimoji="1" lang="en-US" altLang="ja-JP" sz="2800" dirty="0"/>
          </a:p>
          <a:p>
            <a:r>
              <a:rPr lang="ja-JP" altLang="en-US" sz="2800" dirty="0"/>
              <a:t>「記号」などのボタンで行頭文字を選ぶ</a:t>
            </a:r>
            <a:endParaRPr kumimoji="1" lang="ja-JP" altLang="en-US" sz="28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8CF8244-3EDA-40FE-BFB1-A9FF33EA07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758" y="3162140"/>
            <a:ext cx="3088242" cy="3384376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A3AA2DB1-DD88-41EF-9DA8-06276A6BEA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080" y="3162141"/>
            <a:ext cx="2337998" cy="3384375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DF17B41-6D70-48F0-9770-3993B40504E9}"/>
              </a:ext>
            </a:extLst>
          </p:cNvPr>
          <p:cNvSpPr/>
          <p:nvPr/>
        </p:nvSpPr>
        <p:spPr>
          <a:xfrm>
            <a:off x="1835696" y="6076131"/>
            <a:ext cx="2736304" cy="377205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A662E3C-5B3A-4F87-9607-8C6E9B98B27B}"/>
              </a:ext>
            </a:extLst>
          </p:cNvPr>
          <p:cNvSpPr/>
          <p:nvPr/>
        </p:nvSpPr>
        <p:spPr>
          <a:xfrm>
            <a:off x="2051720" y="3789041"/>
            <a:ext cx="216024" cy="216024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8436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02C42A-D55A-4AA1-8413-59FE31684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新しい番号書式の定義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CAACEAC-044D-42F6-B32D-E46AAEF70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96751"/>
          </a:xfrm>
        </p:spPr>
        <p:txBody>
          <a:bodyPr/>
          <a:lstStyle/>
          <a:p>
            <a:r>
              <a:rPr lang="ja-JP" altLang="en-US" sz="2200" dirty="0"/>
              <a:t>ホームタブの「段落番号」→「新しい番号書式の定義」をクリック</a:t>
            </a:r>
            <a:endParaRPr lang="en-US" altLang="ja-JP" sz="2200" dirty="0"/>
          </a:p>
          <a:p>
            <a:r>
              <a:rPr kumimoji="1" lang="ja-JP" altLang="en-US" sz="2200" dirty="0"/>
              <a:t>番号の種類を選択</a:t>
            </a:r>
            <a:endParaRPr kumimoji="1" lang="en-US" altLang="ja-JP" sz="2200" dirty="0"/>
          </a:p>
          <a:p>
            <a:r>
              <a:rPr lang="ja-JP" altLang="en-US" sz="2200" dirty="0"/>
              <a:t>「番号書式」の欄で番号の前後に文字を入力</a:t>
            </a:r>
            <a:endParaRPr kumimoji="1" lang="ja-JP" altLang="en-US" sz="22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7AF09A8B-A392-48D9-AA49-EE90558CC2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2895067"/>
            <a:ext cx="1723861" cy="367283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6CFAD4CE-B768-4E8F-8773-DC94EF7985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5142" y="2895067"/>
            <a:ext cx="2183491" cy="3685120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418B350-2447-4393-9749-61B1244F761C}"/>
              </a:ext>
            </a:extLst>
          </p:cNvPr>
          <p:cNvSpPr/>
          <p:nvPr/>
        </p:nvSpPr>
        <p:spPr>
          <a:xfrm>
            <a:off x="2187618" y="6093297"/>
            <a:ext cx="1781241" cy="216024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CCD1864-484E-4FDF-A89E-8D7DCDBE8B13}"/>
              </a:ext>
            </a:extLst>
          </p:cNvPr>
          <p:cNvSpPr/>
          <p:nvPr/>
        </p:nvSpPr>
        <p:spPr>
          <a:xfrm>
            <a:off x="2339752" y="3320988"/>
            <a:ext cx="216024" cy="216024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524174"/>
      </p:ext>
    </p:extLst>
  </p:cSld>
  <p:clrMapOvr>
    <a:masterClrMapping/>
  </p:clrMapOvr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8255</TotalTime>
  <Words>847</Words>
  <Application>Microsoft Office PowerPoint</Application>
  <PresentationFormat>画面に合わせる (4:3)</PresentationFormat>
  <Paragraphs>82</Paragraphs>
  <Slides>23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Beam</vt:lpstr>
      <vt:lpstr>情報処理演習(MOS)</vt:lpstr>
      <vt:lpstr>今日の内容</vt:lpstr>
      <vt:lpstr>リストの作成</vt:lpstr>
      <vt:lpstr>箇条書きの作成</vt:lpstr>
      <vt:lpstr>段落番号の作成</vt:lpstr>
      <vt:lpstr>練習</vt:lpstr>
      <vt:lpstr>行頭文字の変更</vt:lpstr>
      <vt:lpstr>新しい行頭文字の定義</vt:lpstr>
      <vt:lpstr>新しい番号書式の定義</vt:lpstr>
      <vt:lpstr>練習</vt:lpstr>
      <vt:lpstr>リストのレベルの変更</vt:lpstr>
      <vt:lpstr>リストのレベルの変更</vt:lpstr>
      <vt:lpstr>練習</vt:lpstr>
      <vt:lpstr>アウトライン</vt:lpstr>
      <vt:lpstr>リストの行頭文字／番号書式の変更</vt:lpstr>
      <vt:lpstr>リストの行頭文字／番号書式の変更</vt:lpstr>
      <vt:lpstr>練習</vt:lpstr>
      <vt:lpstr>練習</vt:lpstr>
      <vt:lpstr>開始番号の設定</vt:lpstr>
      <vt:lpstr>練習</vt:lpstr>
      <vt:lpstr>段落番号を振りなおす</vt:lpstr>
      <vt:lpstr>段落番号を振りなおす</vt:lpstr>
      <vt:lpstr>練習</vt:lpstr>
    </vt:vector>
  </TitlesOfParts>
  <Company>Personal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情報処理</dc:title>
  <dc:creator>FUJIMOTO</dc:creator>
  <cp:lastModifiedBy>fujimoto-sk</cp:lastModifiedBy>
  <cp:revision>607</cp:revision>
  <dcterms:created xsi:type="dcterms:W3CDTF">2012-04-09T05:19:53Z</dcterms:created>
  <dcterms:modified xsi:type="dcterms:W3CDTF">2026-04-18T02:18:57Z</dcterms:modified>
</cp:coreProperties>
</file>