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sldIdLst>
    <p:sldId id="256" r:id="rId2"/>
    <p:sldId id="407" r:id="rId3"/>
    <p:sldId id="257" r:id="rId4"/>
    <p:sldId id="408" r:id="rId5"/>
    <p:sldId id="419" r:id="rId6"/>
    <p:sldId id="410" r:id="rId7"/>
    <p:sldId id="412" r:id="rId8"/>
    <p:sldId id="411" r:id="rId9"/>
    <p:sldId id="414" r:id="rId10"/>
    <p:sldId id="415" r:id="rId11"/>
    <p:sldId id="435" r:id="rId12"/>
    <p:sldId id="416" r:id="rId13"/>
    <p:sldId id="417" r:id="rId14"/>
    <p:sldId id="425" r:id="rId15"/>
    <p:sldId id="433" r:id="rId16"/>
    <p:sldId id="434" r:id="rId17"/>
    <p:sldId id="426" r:id="rId18"/>
    <p:sldId id="427" r:id="rId19"/>
    <p:sldId id="428" r:id="rId20"/>
    <p:sldId id="420" r:id="rId21"/>
    <p:sldId id="436" r:id="rId22"/>
    <p:sldId id="437" r:id="rId23"/>
    <p:sldId id="400" r:id="rId24"/>
    <p:sldId id="424" r:id="rId25"/>
    <p:sldId id="438" r:id="rId26"/>
    <p:sldId id="439" r:id="rId27"/>
    <p:sldId id="406" r:id="rId28"/>
    <p:sldId id="440" r:id="rId29"/>
    <p:sldId id="421" r:id="rId30"/>
    <p:sldId id="441" r:id="rId31"/>
    <p:sldId id="442" r:id="rId32"/>
    <p:sldId id="443" r:id="rId33"/>
    <p:sldId id="422" r:id="rId34"/>
    <p:sldId id="423" r:id="rId35"/>
    <p:sldId id="444" r:id="rId36"/>
    <p:sldId id="448" r:id="rId37"/>
  </p:sldIdLst>
  <p:sldSz cx="9144000" cy="6858000" type="screen4x3"/>
  <p:notesSz cx="7099300" cy="102346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1" autoAdjust="0"/>
    <p:restoredTop sz="94660"/>
  </p:normalViewPr>
  <p:slideViewPr>
    <p:cSldViewPr>
      <p:cViewPr varScale="1">
        <p:scale>
          <a:sx n="140" d="100"/>
          <a:sy n="140" d="100"/>
        </p:scale>
        <p:origin x="94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16B5AD0B-537D-4E4B-9412-C5C6F1B9D902}" type="datetimeFigureOut">
              <a:rPr kumimoji="1" lang="ja-JP" altLang="en-US" smtClean="0"/>
              <a:t>2026/4/11</a:t>
            </a:fld>
            <a:endParaRPr kumimoji="1" lang="ja-JP" altLang="en-US"/>
          </a:p>
        </p:txBody>
      </p:sp>
      <p:sp>
        <p:nvSpPr>
          <p:cNvPr id="4" name="スライド イメージ プレースホルダー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61D4B8CB-16B2-4226-9B48-562E764754AD}" type="slidenum">
              <a:rPr kumimoji="1" lang="ja-JP" altLang="en-US" smtClean="0"/>
              <a:t>‹#›</a:t>
            </a:fld>
            <a:endParaRPr kumimoji="1" lang="ja-JP" altLang="en-US"/>
          </a:p>
        </p:txBody>
      </p:sp>
    </p:spTree>
    <p:extLst>
      <p:ext uri="{BB962C8B-B14F-4D97-AF65-F5344CB8AC3E}">
        <p14:creationId xmlns:p14="http://schemas.microsoft.com/office/powerpoint/2010/main" val="7869869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8" name="Freeform 6"/>
            <p:cNvSpPr>
              <a:spLocks/>
            </p:cNvSpPr>
            <p:nvPr/>
          </p:nvSpPr>
          <p:spPr bwMode="hidden">
            <a:xfrm>
              <a:off x="4038" y="3577"/>
              <a:ext cx="1720" cy="65"/>
            </a:xfrm>
            <a:custGeom>
              <a:avLst/>
              <a:gdLst>
                <a:gd name="T0" fmla="*/ 1714 w 1722"/>
                <a:gd name="T1" fmla="*/ 62 h 66"/>
                <a:gd name="T2" fmla="*/ 1714 w 1722"/>
                <a:gd name="T3" fmla="*/ 56 h 66"/>
                <a:gd name="T4" fmla="*/ 0 w 1722"/>
                <a:gd name="T5" fmla="*/ 0 h 66"/>
                <a:gd name="T6" fmla="*/ 0 w 1722"/>
                <a:gd name="T7" fmla="*/ 44 h 66"/>
                <a:gd name="T8" fmla="*/ 1714 w 1722"/>
                <a:gd name="T9" fmla="*/ 62 h 66"/>
                <a:gd name="T10" fmla="*/ 1714 w 1722"/>
                <a:gd name="T11" fmla="*/ 62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1" hangingPunct="1">
                <a:defRPr/>
              </a:pPr>
              <a:endParaRPr lang="ja-JP" altLang="en-US" dirty="0"/>
            </a:p>
          </p:txBody>
        </p:sp>
        <p:sp>
          <p:nvSpPr>
            <p:cNvPr id="10" name="Freeform 8"/>
            <p:cNvSpPr>
              <a:spLocks/>
            </p:cNvSpPr>
            <p:nvPr/>
          </p:nvSpPr>
          <p:spPr bwMode="hidden">
            <a:xfrm>
              <a:off x="4784" y="3702"/>
              <a:ext cx="974" cy="101"/>
            </a:xfrm>
            <a:custGeom>
              <a:avLst/>
              <a:gdLst>
                <a:gd name="T0" fmla="*/ 971 w 975"/>
                <a:gd name="T1" fmla="*/ 48 h 101"/>
                <a:gd name="T2" fmla="*/ 971 w 975"/>
                <a:gd name="T3" fmla="*/ 0 h 101"/>
                <a:gd name="T4" fmla="*/ 0 w 975"/>
                <a:gd name="T5" fmla="*/ 24 h 101"/>
                <a:gd name="T6" fmla="*/ 0 w 975"/>
                <a:gd name="T7" fmla="*/ 101 h 101"/>
                <a:gd name="T8" fmla="*/ 971 w 975"/>
                <a:gd name="T9" fmla="*/ 48 h 101"/>
                <a:gd name="T10" fmla="*/ 971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 name="Freeform 9"/>
            <p:cNvSpPr>
              <a:spLocks/>
            </p:cNvSpPr>
            <p:nvPr/>
          </p:nvSpPr>
          <p:spPr bwMode="hidden">
            <a:xfrm>
              <a:off x="3619" y="3815"/>
              <a:ext cx="2139" cy="198"/>
            </a:xfrm>
            <a:custGeom>
              <a:avLst/>
              <a:gdLst>
                <a:gd name="T0" fmla="*/ 2133 w 2141"/>
                <a:gd name="T1" fmla="*/ 0 h 198"/>
                <a:gd name="T2" fmla="*/ 0 w 2141"/>
                <a:gd name="T3" fmla="*/ 156 h 198"/>
                <a:gd name="T4" fmla="*/ 0 w 2141"/>
                <a:gd name="T5" fmla="*/ 198 h 198"/>
                <a:gd name="T6" fmla="*/ 2133 w 2141"/>
                <a:gd name="T7" fmla="*/ 0 h 198"/>
                <a:gd name="T8" fmla="*/ 2133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13" name="Freeform 11"/>
            <p:cNvSpPr>
              <a:spLocks/>
            </p:cNvSpPr>
            <p:nvPr/>
          </p:nvSpPr>
          <p:spPr bwMode="hidden">
            <a:xfrm>
              <a:off x="2097" y="4043"/>
              <a:ext cx="2514" cy="276"/>
            </a:xfrm>
            <a:custGeom>
              <a:avLst/>
              <a:gdLst>
                <a:gd name="T0" fmla="*/ 2170 w 2517"/>
                <a:gd name="T1" fmla="*/ 276 h 276"/>
                <a:gd name="T2" fmla="*/ 2505 w 2517"/>
                <a:gd name="T3" fmla="*/ 204 h 276"/>
                <a:gd name="T4" fmla="*/ 2248 w 2517"/>
                <a:gd name="T5" fmla="*/ 0 h 276"/>
                <a:gd name="T6" fmla="*/ 0 w 2517"/>
                <a:gd name="T7" fmla="*/ 276 h 276"/>
                <a:gd name="T8" fmla="*/ 2170 w 2517"/>
                <a:gd name="T9" fmla="*/ 276 h 276"/>
                <a:gd name="T10" fmla="*/ 2170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1" hangingPunct="1">
                <a:defRPr/>
              </a:pPr>
              <a:endParaRPr lang="ja-JP" altLang="en-US" dirty="0"/>
            </a:p>
          </p:txBody>
        </p:sp>
        <p:sp>
          <p:nvSpPr>
            <p:cNvPr id="15" name="Freeform 13"/>
            <p:cNvSpPr>
              <a:spLocks/>
            </p:cNvSpPr>
            <p:nvPr/>
          </p:nvSpPr>
          <p:spPr bwMode="hidden">
            <a:xfrm>
              <a:off x="5030" y="3151"/>
              <a:ext cx="728" cy="240"/>
            </a:xfrm>
            <a:custGeom>
              <a:avLst/>
              <a:gdLst>
                <a:gd name="T0" fmla="*/ 725 w 729"/>
                <a:gd name="T1" fmla="*/ 240 h 240"/>
                <a:gd name="T2" fmla="*/ 0 w 729"/>
                <a:gd name="T3" fmla="*/ 0 h 240"/>
                <a:gd name="T4" fmla="*/ 0 w 729"/>
                <a:gd name="T5" fmla="*/ 6 h 240"/>
                <a:gd name="T6" fmla="*/ 725 w 729"/>
                <a:gd name="T7" fmla="*/ 240 h 240"/>
                <a:gd name="T8" fmla="*/ 725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17" name="Freeform 15"/>
            <p:cNvSpPr>
              <a:spLocks/>
            </p:cNvSpPr>
            <p:nvPr/>
          </p:nvSpPr>
          <p:spPr bwMode="hidden">
            <a:xfrm>
              <a:off x="5030" y="3049"/>
              <a:ext cx="728" cy="318"/>
            </a:xfrm>
            <a:custGeom>
              <a:avLst/>
              <a:gdLst>
                <a:gd name="T0" fmla="*/ 725 w 729"/>
                <a:gd name="T1" fmla="*/ 318 h 318"/>
                <a:gd name="T2" fmla="*/ 725 w 729"/>
                <a:gd name="T3" fmla="*/ 312 h 318"/>
                <a:gd name="T4" fmla="*/ 0 w 729"/>
                <a:gd name="T5" fmla="*/ 0 h 318"/>
                <a:gd name="T6" fmla="*/ 0 w 729"/>
                <a:gd name="T7" fmla="*/ 54 h 318"/>
                <a:gd name="T8" fmla="*/ 725 w 729"/>
                <a:gd name="T9" fmla="*/ 318 h 318"/>
                <a:gd name="T10" fmla="*/ 725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1" hangingPunct="1">
                <a:defRPr/>
              </a:pPr>
              <a:endParaRPr lang="ja-JP" altLang="en-US" dirty="0"/>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1" hangingPunct="1">
                <a:defRPr/>
              </a:pPr>
              <a:endParaRPr lang="ja-JP" altLang="en-US" dirty="0"/>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1" hangingPunct="1">
                <a:defRPr/>
              </a:pPr>
              <a:endParaRPr lang="ja-JP" altLang="en-US" dirty="0"/>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30" name="Freeform 28"/>
            <p:cNvSpPr>
              <a:spLocks/>
            </p:cNvSpPr>
            <p:nvPr/>
          </p:nvSpPr>
          <p:spPr bwMode="hidden">
            <a:xfrm>
              <a:off x="5698" y="653"/>
              <a:ext cx="60" cy="311"/>
            </a:xfrm>
            <a:custGeom>
              <a:avLst/>
              <a:gdLst>
                <a:gd name="T0" fmla="*/ 0 w 60"/>
                <a:gd name="T1" fmla="*/ 144 h 312"/>
                <a:gd name="T2" fmla="*/ 60 w 60"/>
                <a:gd name="T3" fmla="*/ 308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1" hangingPunct="1">
                  <a:defRPr/>
                </a:pPr>
                <a:endParaRPr lang="ja-JP" altLang="en-US" dirty="0"/>
              </a:p>
            </p:txBody>
          </p:sp>
        </p:grpSp>
      </p:grpSp>
      <p:sp>
        <p:nvSpPr>
          <p:cNvPr id="5162" name="Rectangle 42"/>
          <p:cNvSpPr>
            <a:spLocks noGrp="1" noChangeArrowheads="1"/>
          </p:cNvSpPr>
          <p:nvPr>
            <p:ph type="ctrTitle" sz="quarter"/>
          </p:nvPr>
        </p:nvSpPr>
        <p:spPr>
          <a:xfrm>
            <a:off x="457200" y="1600200"/>
            <a:ext cx="8229600" cy="1828800"/>
          </a:xfrm>
        </p:spPr>
        <p:txBody>
          <a:bodyPr/>
          <a:lstStyle>
            <a:lvl1pPr>
              <a:defRPr sz="4800"/>
            </a:lvl1pPr>
          </a:lstStyle>
          <a:p>
            <a:r>
              <a:rPr lang="ja-JP" altLang="en-US"/>
              <a:t>マスタ タイトルの書式設定</a:t>
            </a:r>
          </a:p>
        </p:txBody>
      </p:sp>
      <p:sp>
        <p:nvSpPr>
          <p:cNvPr id="516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ja-JP" altLang="en-US"/>
              <a:t>マスタ サブタイトルの書式設定</a:t>
            </a:r>
          </a:p>
        </p:txBody>
      </p:sp>
      <p:sp>
        <p:nvSpPr>
          <p:cNvPr id="44" name="Rectangle 44"/>
          <p:cNvSpPr>
            <a:spLocks noGrp="1" noChangeArrowheads="1"/>
          </p:cNvSpPr>
          <p:nvPr>
            <p:ph type="dt" sz="quarter" idx="10"/>
          </p:nvPr>
        </p:nvSpPr>
        <p:spPr/>
        <p:txBody>
          <a:bodyPr/>
          <a:lstStyle>
            <a:lvl1pPr>
              <a:defRPr/>
            </a:lvl1pPr>
          </a:lstStyle>
          <a:p>
            <a:pPr>
              <a:defRPr/>
            </a:pPr>
            <a:endParaRPr lang="en-US" altLang="ja-JP"/>
          </a:p>
        </p:txBody>
      </p:sp>
      <p:sp>
        <p:nvSpPr>
          <p:cNvPr id="45" name="Rectangle 45"/>
          <p:cNvSpPr>
            <a:spLocks noGrp="1" noChangeArrowheads="1"/>
          </p:cNvSpPr>
          <p:nvPr>
            <p:ph type="ftr" sz="quarter" idx="11"/>
          </p:nvPr>
        </p:nvSpPr>
        <p:spPr/>
        <p:txBody>
          <a:bodyPr/>
          <a:lstStyle>
            <a:lvl1pPr>
              <a:defRPr/>
            </a:lvl1pPr>
          </a:lstStyle>
          <a:p>
            <a:pPr>
              <a:defRPr/>
            </a:pPr>
            <a:endParaRPr lang="en-US" altLang="ja-JP"/>
          </a:p>
        </p:txBody>
      </p:sp>
      <p:sp>
        <p:nvSpPr>
          <p:cNvPr id="46" name="Rectangle 46"/>
          <p:cNvSpPr>
            <a:spLocks noGrp="1" noChangeArrowheads="1"/>
          </p:cNvSpPr>
          <p:nvPr>
            <p:ph type="sldNum" sz="quarter" idx="12"/>
          </p:nvPr>
        </p:nvSpPr>
        <p:spPr/>
        <p:txBody>
          <a:bodyPr/>
          <a:lstStyle>
            <a:lvl1pPr>
              <a:defRPr/>
            </a:lvl1pPr>
          </a:lstStyle>
          <a:p>
            <a:pPr>
              <a:defRPr/>
            </a:pPr>
            <a:fld id="{42DCF588-4399-4C51-BA8F-A5403D1AB79B}" type="slidenum">
              <a:rPr lang="en-US" altLang="ja-JP"/>
              <a:pPr>
                <a:defRPr/>
              </a:pPr>
              <a:t>‹#›</a:t>
            </a:fld>
            <a:endParaRPr lang="en-US" altLang="ja-JP"/>
          </a:p>
        </p:txBody>
      </p:sp>
    </p:spTree>
    <p:extLst>
      <p:ext uri="{BB962C8B-B14F-4D97-AF65-F5344CB8AC3E}">
        <p14:creationId xmlns:p14="http://schemas.microsoft.com/office/powerpoint/2010/main" val="4251351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6"/>
          <p:cNvSpPr>
            <a:spLocks noGrp="1" noChangeArrowheads="1"/>
          </p:cNvSpPr>
          <p:nvPr>
            <p:ph type="sldNum" sz="quarter" idx="12"/>
          </p:nvPr>
        </p:nvSpPr>
        <p:spPr>
          <a:ln/>
        </p:spPr>
        <p:txBody>
          <a:bodyPr/>
          <a:lstStyle>
            <a:lvl1pPr>
              <a:defRPr/>
            </a:lvl1pPr>
          </a:lstStyle>
          <a:p>
            <a:pPr>
              <a:defRPr/>
            </a:pPr>
            <a:fld id="{F41AEEE1-9340-4424-A826-D3189A5173E5}" type="slidenum">
              <a:rPr lang="en-US" altLang="ja-JP"/>
              <a:pPr>
                <a:defRPr/>
              </a:pPr>
              <a:t>‹#›</a:t>
            </a:fld>
            <a:endParaRPr lang="en-US" altLang="ja-JP"/>
          </a:p>
        </p:txBody>
      </p:sp>
    </p:spTree>
    <p:extLst>
      <p:ext uri="{BB962C8B-B14F-4D97-AF65-F5344CB8AC3E}">
        <p14:creationId xmlns:p14="http://schemas.microsoft.com/office/powerpoint/2010/main" val="846554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7813"/>
            <a:ext cx="2057400" cy="5853112"/>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7813"/>
            <a:ext cx="6019800" cy="5853112"/>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6"/>
          <p:cNvSpPr>
            <a:spLocks noGrp="1" noChangeArrowheads="1"/>
          </p:cNvSpPr>
          <p:nvPr>
            <p:ph type="sldNum" sz="quarter" idx="12"/>
          </p:nvPr>
        </p:nvSpPr>
        <p:spPr>
          <a:ln/>
        </p:spPr>
        <p:txBody>
          <a:bodyPr/>
          <a:lstStyle>
            <a:lvl1pPr>
              <a:defRPr/>
            </a:lvl1pPr>
          </a:lstStyle>
          <a:p>
            <a:pPr>
              <a:defRPr/>
            </a:pPr>
            <a:fld id="{FEF0F24D-806F-4022-9157-3938B9D3C7EE}" type="slidenum">
              <a:rPr lang="en-US" altLang="ja-JP"/>
              <a:pPr>
                <a:defRPr/>
              </a:pPr>
              <a:t>‹#›</a:t>
            </a:fld>
            <a:endParaRPr lang="en-US" altLang="ja-JP"/>
          </a:p>
        </p:txBody>
      </p:sp>
    </p:spTree>
    <p:extLst>
      <p:ext uri="{BB962C8B-B14F-4D97-AF65-F5344CB8AC3E}">
        <p14:creationId xmlns:p14="http://schemas.microsoft.com/office/powerpoint/2010/main" val="2968379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6"/>
          <p:cNvSpPr>
            <a:spLocks noGrp="1" noChangeArrowheads="1"/>
          </p:cNvSpPr>
          <p:nvPr>
            <p:ph type="sldNum" sz="quarter" idx="12"/>
          </p:nvPr>
        </p:nvSpPr>
        <p:spPr>
          <a:ln/>
        </p:spPr>
        <p:txBody>
          <a:bodyPr/>
          <a:lstStyle>
            <a:lvl1pPr>
              <a:defRPr/>
            </a:lvl1pPr>
          </a:lstStyle>
          <a:p>
            <a:pPr>
              <a:defRPr/>
            </a:pPr>
            <a:fld id="{72FE664B-2A5E-4223-A6C7-80C3D5A1AF68}" type="slidenum">
              <a:rPr lang="en-US" altLang="ja-JP"/>
              <a:pPr>
                <a:defRPr/>
              </a:pPr>
              <a:t>‹#›</a:t>
            </a:fld>
            <a:endParaRPr lang="en-US" altLang="ja-JP"/>
          </a:p>
        </p:txBody>
      </p:sp>
    </p:spTree>
    <p:extLst>
      <p:ext uri="{BB962C8B-B14F-4D97-AF65-F5344CB8AC3E}">
        <p14:creationId xmlns:p14="http://schemas.microsoft.com/office/powerpoint/2010/main" val="1683754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6"/>
          <p:cNvSpPr>
            <a:spLocks noGrp="1" noChangeArrowheads="1"/>
          </p:cNvSpPr>
          <p:nvPr>
            <p:ph type="sldNum" sz="quarter" idx="12"/>
          </p:nvPr>
        </p:nvSpPr>
        <p:spPr>
          <a:ln/>
        </p:spPr>
        <p:txBody>
          <a:bodyPr/>
          <a:lstStyle>
            <a:lvl1pPr>
              <a:defRPr/>
            </a:lvl1pPr>
          </a:lstStyle>
          <a:p>
            <a:pPr>
              <a:defRPr/>
            </a:pPr>
            <a:fld id="{C9BE0C88-38E6-4688-8D1D-92D855727BB9}" type="slidenum">
              <a:rPr lang="en-US" altLang="ja-JP"/>
              <a:pPr>
                <a:defRPr/>
              </a:pPr>
              <a:t>‹#›</a:t>
            </a:fld>
            <a:endParaRPr lang="en-US" altLang="ja-JP"/>
          </a:p>
        </p:txBody>
      </p:sp>
    </p:spTree>
    <p:extLst>
      <p:ext uri="{BB962C8B-B14F-4D97-AF65-F5344CB8AC3E}">
        <p14:creationId xmlns:p14="http://schemas.microsoft.com/office/powerpoint/2010/main" val="3118203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46"/>
          <p:cNvSpPr>
            <a:spLocks noGrp="1" noChangeArrowheads="1"/>
          </p:cNvSpPr>
          <p:nvPr>
            <p:ph type="sldNum" sz="quarter" idx="12"/>
          </p:nvPr>
        </p:nvSpPr>
        <p:spPr>
          <a:ln/>
        </p:spPr>
        <p:txBody>
          <a:bodyPr/>
          <a:lstStyle>
            <a:lvl1pPr>
              <a:defRPr/>
            </a:lvl1pPr>
          </a:lstStyle>
          <a:p>
            <a:pPr>
              <a:defRPr/>
            </a:pPr>
            <a:fld id="{77418B44-F359-4AF9-9C3C-AFC1862E616D}" type="slidenum">
              <a:rPr lang="en-US" altLang="ja-JP"/>
              <a:pPr>
                <a:defRPr/>
              </a:pPr>
              <a:t>‹#›</a:t>
            </a:fld>
            <a:endParaRPr lang="en-US" altLang="ja-JP"/>
          </a:p>
        </p:txBody>
      </p:sp>
    </p:spTree>
    <p:extLst>
      <p:ext uri="{BB962C8B-B14F-4D97-AF65-F5344CB8AC3E}">
        <p14:creationId xmlns:p14="http://schemas.microsoft.com/office/powerpoint/2010/main" val="115167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46"/>
          <p:cNvSpPr>
            <a:spLocks noGrp="1" noChangeArrowheads="1"/>
          </p:cNvSpPr>
          <p:nvPr>
            <p:ph type="sldNum" sz="quarter" idx="12"/>
          </p:nvPr>
        </p:nvSpPr>
        <p:spPr>
          <a:ln/>
        </p:spPr>
        <p:txBody>
          <a:bodyPr/>
          <a:lstStyle>
            <a:lvl1pPr>
              <a:defRPr/>
            </a:lvl1pPr>
          </a:lstStyle>
          <a:p>
            <a:pPr>
              <a:defRPr/>
            </a:pPr>
            <a:fld id="{5FF2A102-50A7-48DF-8B8A-9E9E9361D488}" type="slidenum">
              <a:rPr lang="en-US" altLang="ja-JP"/>
              <a:pPr>
                <a:defRPr/>
              </a:pPr>
              <a:t>‹#›</a:t>
            </a:fld>
            <a:endParaRPr lang="en-US" altLang="ja-JP"/>
          </a:p>
        </p:txBody>
      </p:sp>
    </p:spTree>
    <p:extLst>
      <p:ext uri="{BB962C8B-B14F-4D97-AF65-F5344CB8AC3E}">
        <p14:creationId xmlns:p14="http://schemas.microsoft.com/office/powerpoint/2010/main" val="1742333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46"/>
          <p:cNvSpPr>
            <a:spLocks noGrp="1" noChangeArrowheads="1"/>
          </p:cNvSpPr>
          <p:nvPr>
            <p:ph type="sldNum" sz="quarter" idx="12"/>
          </p:nvPr>
        </p:nvSpPr>
        <p:spPr>
          <a:ln/>
        </p:spPr>
        <p:txBody>
          <a:bodyPr/>
          <a:lstStyle>
            <a:lvl1pPr>
              <a:defRPr/>
            </a:lvl1pPr>
          </a:lstStyle>
          <a:p>
            <a:pPr>
              <a:defRPr/>
            </a:pPr>
            <a:fld id="{135ABDB5-1D74-4A3B-BF3D-143D2C5B45A3}" type="slidenum">
              <a:rPr lang="en-US" altLang="ja-JP"/>
              <a:pPr>
                <a:defRPr/>
              </a:pPr>
              <a:t>‹#›</a:t>
            </a:fld>
            <a:endParaRPr lang="en-US" altLang="ja-JP"/>
          </a:p>
        </p:txBody>
      </p:sp>
    </p:spTree>
    <p:extLst>
      <p:ext uri="{BB962C8B-B14F-4D97-AF65-F5344CB8AC3E}">
        <p14:creationId xmlns:p14="http://schemas.microsoft.com/office/powerpoint/2010/main" val="3151535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46"/>
          <p:cNvSpPr>
            <a:spLocks noGrp="1" noChangeArrowheads="1"/>
          </p:cNvSpPr>
          <p:nvPr>
            <p:ph type="sldNum" sz="quarter" idx="12"/>
          </p:nvPr>
        </p:nvSpPr>
        <p:spPr>
          <a:ln/>
        </p:spPr>
        <p:txBody>
          <a:bodyPr/>
          <a:lstStyle>
            <a:lvl1pPr>
              <a:defRPr/>
            </a:lvl1pPr>
          </a:lstStyle>
          <a:p>
            <a:pPr>
              <a:defRPr/>
            </a:pPr>
            <a:fld id="{CBCB9303-8FBF-4E99-A553-B72AAFFF3AC6}" type="slidenum">
              <a:rPr lang="en-US" altLang="ja-JP"/>
              <a:pPr>
                <a:defRPr/>
              </a:pPr>
              <a:t>‹#›</a:t>
            </a:fld>
            <a:endParaRPr lang="en-US" altLang="ja-JP"/>
          </a:p>
        </p:txBody>
      </p:sp>
    </p:spTree>
    <p:extLst>
      <p:ext uri="{BB962C8B-B14F-4D97-AF65-F5344CB8AC3E}">
        <p14:creationId xmlns:p14="http://schemas.microsoft.com/office/powerpoint/2010/main" val="3899405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46"/>
          <p:cNvSpPr>
            <a:spLocks noGrp="1" noChangeArrowheads="1"/>
          </p:cNvSpPr>
          <p:nvPr>
            <p:ph type="sldNum" sz="quarter" idx="12"/>
          </p:nvPr>
        </p:nvSpPr>
        <p:spPr>
          <a:ln/>
        </p:spPr>
        <p:txBody>
          <a:bodyPr/>
          <a:lstStyle>
            <a:lvl1pPr>
              <a:defRPr/>
            </a:lvl1pPr>
          </a:lstStyle>
          <a:p>
            <a:pPr>
              <a:defRPr/>
            </a:pPr>
            <a:fld id="{C062C38E-34C5-430C-8F49-9DE4236E8DE7}" type="slidenum">
              <a:rPr lang="en-US" altLang="ja-JP"/>
              <a:pPr>
                <a:defRPr/>
              </a:pPr>
              <a:t>‹#›</a:t>
            </a:fld>
            <a:endParaRPr lang="en-US" altLang="ja-JP"/>
          </a:p>
        </p:txBody>
      </p:sp>
    </p:spTree>
    <p:extLst>
      <p:ext uri="{BB962C8B-B14F-4D97-AF65-F5344CB8AC3E}">
        <p14:creationId xmlns:p14="http://schemas.microsoft.com/office/powerpoint/2010/main" val="3199971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46"/>
          <p:cNvSpPr>
            <a:spLocks noGrp="1" noChangeArrowheads="1"/>
          </p:cNvSpPr>
          <p:nvPr>
            <p:ph type="sldNum" sz="quarter" idx="12"/>
          </p:nvPr>
        </p:nvSpPr>
        <p:spPr>
          <a:ln/>
        </p:spPr>
        <p:txBody>
          <a:bodyPr/>
          <a:lstStyle>
            <a:lvl1pPr>
              <a:defRPr/>
            </a:lvl1pPr>
          </a:lstStyle>
          <a:p>
            <a:pPr>
              <a:defRPr/>
            </a:pPr>
            <a:fld id="{FA4DB5A0-9D96-4303-83BE-7FCF09DFE5CF}" type="slidenum">
              <a:rPr lang="en-US" altLang="ja-JP"/>
              <a:pPr>
                <a:defRPr/>
              </a:pPr>
              <a:t>‹#›</a:t>
            </a:fld>
            <a:endParaRPr lang="en-US" altLang="ja-JP"/>
          </a:p>
        </p:txBody>
      </p:sp>
    </p:spTree>
    <p:extLst>
      <p:ext uri="{BB962C8B-B14F-4D97-AF65-F5344CB8AC3E}">
        <p14:creationId xmlns:p14="http://schemas.microsoft.com/office/powerpoint/2010/main" val="345880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46"/>
          <p:cNvSpPr>
            <a:spLocks noGrp="1" noChangeArrowheads="1"/>
          </p:cNvSpPr>
          <p:nvPr>
            <p:ph type="sldNum" sz="quarter" idx="12"/>
          </p:nvPr>
        </p:nvSpPr>
        <p:spPr>
          <a:ln/>
        </p:spPr>
        <p:txBody>
          <a:bodyPr/>
          <a:lstStyle>
            <a:lvl1pPr>
              <a:defRPr/>
            </a:lvl1pPr>
          </a:lstStyle>
          <a:p>
            <a:pPr>
              <a:defRPr/>
            </a:pPr>
            <a:fld id="{3D5AFE15-BD25-4E90-A07F-53A9E62C750D}" type="slidenum">
              <a:rPr lang="en-US" altLang="ja-JP"/>
              <a:pPr>
                <a:defRPr/>
              </a:pPr>
              <a:t>‹#›</a:t>
            </a:fld>
            <a:endParaRPr lang="en-US" altLang="ja-JP"/>
          </a:p>
        </p:txBody>
      </p:sp>
    </p:spTree>
    <p:extLst>
      <p:ext uri="{BB962C8B-B14F-4D97-AF65-F5344CB8AC3E}">
        <p14:creationId xmlns:p14="http://schemas.microsoft.com/office/powerpoint/2010/main" val="3810894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409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410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0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1035" name="Freeform 6"/>
            <p:cNvSpPr>
              <a:spLocks/>
            </p:cNvSpPr>
            <p:nvPr/>
          </p:nvSpPr>
          <p:spPr bwMode="hidden">
            <a:xfrm>
              <a:off x="4038" y="3577"/>
              <a:ext cx="1720" cy="65"/>
            </a:xfrm>
            <a:custGeom>
              <a:avLst/>
              <a:gdLst>
                <a:gd name="T0" fmla="*/ 1714 w 1722"/>
                <a:gd name="T1" fmla="*/ 62 h 66"/>
                <a:gd name="T2" fmla="*/ 1714 w 1722"/>
                <a:gd name="T3" fmla="*/ 56 h 66"/>
                <a:gd name="T4" fmla="*/ 0 w 1722"/>
                <a:gd name="T5" fmla="*/ 0 h 66"/>
                <a:gd name="T6" fmla="*/ 0 w 1722"/>
                <a:gd name="T7" fmla="*/ 44 h 66"/>
                <a:gd name="T8" fmla="*/ 1714 w 1722"/>
                <a:gd name="T9" fmla="*/ 62 h 66"/>
                <a:gd name="T10" fmla="*/ 1714 w 1722"/>
                <a:gd name="T11" fmla="*/ 62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0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1" hangingPunct="1">
                <a:defRPr/>
              </a:pPr>
              <a:endParaRPr lang="ja-JP" altLang="en-US" dirty="0"/>
            </a:p>
          </p:txBody>
        </p:sp>
        <p:sp>
          <p:nvSpPr>
            <p:cNvPr id="1037" name="Freeform 8"/>
            <p:cNvSpPr>
              <a:spLocks/>
            </p:cNvSpPr>
            <p:nvPr/>
          </p:nvSpPr>
          <p:spPr bwMode="hidden">
            <a:xfrm>
              <a:off x="4784" y="3702"/>
              <a:ext cx="974" cy="101"/>
            </a:xfrm>
            <a:custGeom>
              <a:avLst/>
              <a:gdLst>
                <a:gd name="T0" fmla="*/ 971 w 975"/>
                <a:gd name="T1" fmla="*/ 48 h 101"/>
                <a:gd name="T2" fmla="*/ 971 w 975"/>
                <a:gd name="T3" fmla="*/ 0 h 101"/>
                <a:gd name="T4" fmla="*/ 0 w 975"/>
                <a:gd name="T5" fmla="*/ 24 h 101"/>
                <a:gd name="T6" fmla="*/ 0 w 975"/>
                <a:gd name="T7" fmla="*/ 101 h 101"/>
                <a:gd name="T8" fmla="*/ 971 w 975"/>
                <a:gd name="T9" fmla="*/ 48 h 101"/>
                <a:gd name="T10" fmla="*/ 971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38" name="Freeform 9"/>
            <p:cNvSpPr>
              <a:spLocks/>
            </p:cNvSpPr>
            <p:nvPr/>
          </p:nvSpPr>
          <p:spPr bwMode="hidden">
            <a:xfrm>
              <a:off x="3619" y="3815"/>
              <a:ext cx="2139" cy="198"/>
            </a:xfrm>
            <a:custGeom>
              <a:avLst/>
              <a:gdLst>
                <a:gd name="T0" fmla="*/ 2133 w 2141"/>
                <a:gd name="T1" fmla="*/ 0 h 198"/>
                <a:gd name="T2" fmla="*/ 0 w 2141"/>
                <a:gd name="T3" fmla="*/ 156 h 198"/>
                <a:gd name="T4" fmla="*/ 0 w 2141"/>
                <a:gd name="T5" fmla="*/ 198 h 198"/>
                <a:gd name="T6" fmla="*/ 2133 w 2141"/>
                <a:gd name="T7" fmla="*/ 0 h 198"/>
                <a:gd name="T8" fmla="*/ 2133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0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1040" name="Freeform 11"/>
            <p:cNvSpPr>
              <a:spLocks/>
            </p:cNvSpPr>
            <p:nvPr/>
          </p:nvSpPr>
          <p:spPr bwMode="hidden">
            <a:xfrm>
              <a:off x="2097" y="4043"/>
              <a:ext cx="2514" cy="276"/>
            </a:xfrm>
            <a:custGeom>
              <a:avLst/>
              <a:gdLst>
                <a:gd name="T0" fmla="*/ 2170 w 2517"/>
                <a:gd name="T1" fmla="*/ 276 h 276"/>
                <a:gd name="T2" fmla="*/ 2505 w 2517"/>
                <a:gd name="T3" fmla="*/ 204 h 276"/>
                <a:gd name="T4" fmla="*/ 2248 w 2517"/>
                <a:gd name="T5" fmla="*/ 0 h 276"/>
                <a:gd name="T6" fmla="*/ 0 w 2517"/>
                <a:gd name="T7" fmla="*/ 276 h 276"/>
                <a:gd name="T8" fmla="*/ 2170 w 2517"/>
                <a:gd name="T9" fmla="*/ 276 h 276"/>
                <a:gd name="T10" fmla="*/ 2170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0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1" hangingPunct="1">
                <a:defRPr/>
              </a:pPr>
              <a:endParaRPr lang="ja-JP" altLang="en-US" dirty="0"/>
            </a:p>
          </p:txBody>
        </p:sp>
        <p:sp>
          <p:nvSpPr>
            <p:cNvPr id="1042" name="Freeform 13"/>
            <p:cNvSpPr>
              <a:spLocks/>
            </p:cNvSpPr>
            <p:nvPr/>
          </p:nvSpPr>
          <p:spPr bwMode="hidden">
            <a:xfrm>
              <a:off x="5030" y="3151"/>
              <a:ext cx="728" cy="240"/>
            </a:xfrm>
            <a:custGeom>
              <a:avLst/>
              <a:gdLst>
                <a:gd name="T0" fmla="*/ 725 w 729"/>
                <a:gd name="T1" fmla="*/ 240 h 240"/>
                <a:gd name="T2" fmla="*/ 0 w 729"/>
                <a:gd name="T3" fmla="*/ 0 h 240"/>
                <a:gd name="T4" fmla="*/ 0 w 729"/>
                <a:gd name="T5" fmla="*/ 6 h 240"/>
                <a:gd name="T6" fmla="*/ 725 w 729"/>
                <a:gd name="T7" fmla="*/ 240 h 240"/>
                <a:gd name="T8" fmla="*/ 725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1044" name="Freeform 15"/>
            <p:cNvSpPr>
              <a:spLocks/>
            </p:cNvSpPr>
            <p:nvPr/>
          </p:nvSpPr>
          <p:spPr bwMode="hidden">
            <a:xfrm>
              <a:off x="5030" y="3049"/>
              <a:ext cx="728" cy="318"/>
            </a:xfrm>
            <a:custGeom>
              <a:avLst/>
              <a:gdLst>
                <a:gd name="T0" fmla="*/ 725 w 729"/>
                <a:gd name="T1" fmla="*/ 318 h 318"/>
                <a:gd name="T2" fmla="*/ 725 w 729"/>
                <a:gd name="T3" fmla="*/ 312 h 318"/>
                <a:gd name="T4" fmla="*/ 0 w 729"/>
                <a:gd name="T5" fmla="*/ 0 h 318"/>
                <a:gd name="T6" fmla="*/ 0 w 729"/>
                <a:gd name="T7" fmla="*/ 54 h 318"/>
                <a:gd name="T8" fmla="*/ 725 w 729"/>
                <a:gd name="T9" fmla="*/ 318 h 318"/>
                <a:gd name="T10" fmla="*/ 725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1" hangingPunct="1">
                <a:defRPr/>
              </a:pPr>
              <a:endParaRPr lang="ja-JP" altLang="en-US" dirty="0"/>
            </a:p>
          </p:txBody>
        </p:sp>
        <p:sp>
          <p:nvSpPr>
            <p:cNvPr id="411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1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1" hangingPunct="1">
                <a:defRPr/>
              </a:pPr>
              <a:endParaRPr lang="ja-JP" altLang="en-US" dirty="0"/>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1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1" hangingPunct="1">
                <a:defRPr/>
              </a:pPr>
              <a:endParaRPr lang="ja-JP" altLang="en-US" dirty="0"/>
            </a:p>
          </p:txBody>
        </p:sp>
        <p:sp>
          <p:nvSpPr>
            <p:cNvPr id="412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1" hangingPunct="1">
                <a:defRPr/>
              </a:pPr>
              <a:endParaRPr lang="ja-JP" altLang="en-US" dirty="0"/>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2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412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1057" name="Freeform 28"/>
            <p:cNvSpPr>
              <a:spLocks/>
            </p:cNvSpPr>
            <p:nvPr/>
          </p:nvSpPr>
          <p:spPr bwMode="hidden">
            <a:xfrm>
              <a:off x="5698" y="653"/>
              <a:ext cx="60" cy="311"/>
            </a:xfrm>
            <a:custGeom>
              <a:avLst/>
              <a:gdLst>
                <a:gd name="T0" fmla="*/ 0 w 60"/>
                <a:gd name="T1" fmla="*/ 144 h 312"/>
                <a:gd name="T2" fmla="*/ 60 w 60"/>
                <a:gd name="T3" fmla="*/ 308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2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2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2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412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3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3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1" hangingPunct="1">
                <a:defRPr/>
              </a:pPr>
              <a:endParaRPr lang="ja-JP" altLang="en-US" dirty="0"/>
            </a:p>
          </p:txBody>
        </p:sp>
        <p:sp>
          <p:nvSpPr>
            <p:cNvPr id="413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3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sp>
          <p:nvSpPr>
            <p:cNvPr id="413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1" hangingPunct="1">
                <a:defRPr/>
              </a:pPr>
              <a:endParaRPr lang="ja-JP" altLang="en-US" dirty="0"/>
            </a:p>
          </p:txBody>
        </p:sp>
        <p:grpSp>
          <p:nvGrpSpPr>
            <p:cNvPr id="1068" name="Group 39"/>
            <p:cNvGrpSpPr>
              <a:grpSpLocks/>
            </p:cNvGrpSpPr>
            <p:nvPr userDrawn="1"/>
          </p:nvGrpSpPr>
          <p:grpSpPr bwMode="auto">
            <a:xfrm>
              <a:off x="0" y="1632"/>
              <a:ext cx="5758" cy="1858"/>
              <a:chOff x="0" y="1632"/>
              <a:chExt cx="5758" cy="1858"/>
            </a:xfrm>
          </p:grpSpPr>
          <p:sp>
            <p:nvSpPr>
              <p:cNvPr id="413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1" hangingPunct="1">
                  <a:defRPr/>
                </a:pPr>
                <a:endParaRPr lang="ja-JP" altLang="en-US" dirty="0"/>
              </a:p>
            </p:txBody>
          </p:sp>
          <p:sp>
            <p:nvSpPr>
              <p:cNvPr id="413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1" hangingPunct="1">
                  <a:defRPr/>
                </a:pPr>
                <a:endParaRPr lang="ja-JP" altLang="en-US" dirty="0"/>
              </a:p>
            </p:txBody>
          </p:sp>
        </p:grpSp>
      </p:grpSp>
      <p:sp>
        <p:nvSpPr>
          <p:cNvPr id="413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413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4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200">
                <a:effectLst>
                  <a:outerShdw blurRad="38100" dist="38100" dir="2700000" algn="tl">
                    <a:srgbClr val="000000"/>
                  </a:outerShdw>
                </a:effectLst>
                <a:latin typeface="Arial" pitchFamily="34" charset="0"/>
                <a:ea typeface="ＭＳ Ｐゴシック" pitchFamily="50" charset="-128"/>
              </a:defRPr>
            </a:lvl1pPr>
          </a:lstStyle>
          <a:p>
            <a:pPr>
              <a:defRPr/>
            </a:pPr>
            <a:endParaRPr lang="en-US" altLang="ja-JP"/>
          </a:p>
        </p:txBody>
      </p:sp>
      <p:sp>
        <p:nvSpPr>
          <p:cNvPr id="414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200">
                <a:effectLst>
                  <a:outerShdw blurRad="38100" dist="38100" dir="2700000" algn="tl">
                    <a:srgbClr val="000000"/>
                  </a:outerShdw>
                </a:effectLst>
                <a:latin typeface="Arial" pitchFamily="34" charset="0"/>
                <a:ea typeface="ＭＳ Ｐゴシック" pitchFamily="50" charset="-128"/>
              </a:defRPr>
            </a:lvl1pPr>
          </a:lstStyle>
          <a:p>
            <a:pPr>
              <a:defRPr/>
            </a:pPr>
            <a:endParaRPr lang="en-US" altLang="ja-JP"/>
          </a:p>
        </p:txBody>
      </p:sp>
      <p:sp>
        <p:nvSpPr>
          <p:cNvPr id="414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200">
                <a:effectLst>
                  <a:outerShdw blurRad="38100" dist="38100" dir="2700000" algn="tl">
                    <a:srgbClr val="000000"/>
                  </a:outerShdw>
                </a:effectLst>
              </a:defRPr>
            </a:lvl1pPr>
          </a:lstStyle>
          <a:p>
            <a:pPr>
              <a:defRPr/>
            </a:pPr>
            <a:fld id="{A9B19A5F-5006-4EDC-BE48-466978722FA7}" type="slidenum">
              <a:rPr lang="en-US" altLang="ja-JP"/>
              <a:pPr>
                <a:defRPr/>
              </a:pPr>
              <a:t>‹#›</a:t>
            </a:fld>
            <a:endParaRPr lang="en-US" altLang="ja-JP"/>
          </a:p>
        </p:txBody>
      </p:sp>
    </p:spTree>
  </p:cSld>
  <p:clrMap bg1="dk2" tx1="lt1" bg2="dk1" tx2="lt2" accent1="accent1" accent2="accent2" accent3="accent3" accent4="accent4" accent5="accent5" accent6="accent6" hlink="hlink" folHlink="folHlink"/>
  <p:sldLayoutIdLst>
    <p:sldLayoutId id="2147483879"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 id="2147483878" r:id="rId12"/>
  </p:sldLayoutIdLst>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hlink"/>
        </a:buClr>
        <a:buSzPct val="90000"/>
        <a:buFont typeface="Wingdings" panose="05000000000000000000" pitchFamily="2" charset="2"/>
        <a:buBlip>
          <a:blip r:embed="rId14"/>
        </a:buBlip>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accent2"/>
        </a:buClr>
        <a:buSzPct val="90000"/>
        <a:buFont typeface="Wingdings" panose="05000000000000000000" pitchFamily="2" charset="2"/>
        <a:buBlip>
          <a:blip r:embed="rId15"/>
        </a:buBlip>
        <a:defRPr kumimoji="1"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folHlink"/>
        </a:buClr>
        <a:buSzPct val="90000"/>
        <a:buFont typeface="Wingdings" panose="05000000000000000000" pitchFamily="2" charset="2"/>
        <a:buBlip>
          <a:blip r:embed="rId16"/>
        </a:buBlip>
        <a:defRPr kumimoji="1"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kumimoji="1"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kumimoji="1"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kumimoji="1"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kumimoji="1" sz="20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ja-JP" altLang="en-US" dirty="0"/>
              <a:t>情報処理演習</a:t>
            </a:r>
            <a:r>
              <a:rPr lang="en-US" altLang="ja-JP" dirty="0"/>
              <a:t>(MOS)</a:t>
            </a:r>
            <a:endParaRPr lang="ja-JP" altLang="en-US" dirty="0"/>
          </a:p>
        </p:txBody>
      </p:sp>
      <p:sp>
        <p:nvSpPr>
          <p:cNvPr id="2051" name="Rectangle 3"/>
          <p:cNvSpPr>
            <a:spLocks noGrp="1" noChangeArrowheads="1"/>
          </p:cNvSpPr>
          <p:nvPr>
            <p:ph type="subTitle" idx="1"/>
          </p:nvPr>
        </p:nvSpPr>
        <p:spPr>
          <a:xfrm>
            <a:off x="611560" y="3886200"/>
            <a:ext cx="7920880" cy="1752600"/>
          </a:xfrm>
        </p:spPr>
        <p:txBody>
          <a:bodyPr/>
          <a:lstStyle/>
          <a:p>
            <a:pPr eaLnBrk="1" hangingPunct="1">
              <a:defRPr/>
            </a:pPr>
            <a:r>
              <a:rPr lang="ja-JP" altLang="en-US" dirty="0"/>
              <a:t>第</a:t>
            </a:r>
            <a:r>
              <a:rPr lang="en-US" altLang="ja-JP" dirty="0"/>
              <a:t>2</a:t>
            </a:r>
            <a:r>
              <a:rPr lang="ja-JP" altLang="en-US" dirty="0"/>
              <a:t>回</a:t>
            </a:r>
            <a:endParaRPr lang="en-US" altLang="ja-JP" dirty="0"/>
          </a:p>
          <a:p>
            <a:pPr eaLnBrk="1" hangingPunct="1">
              <a:defRPr/>
            </a:pPr>
            <a:r>
              <a:rPr lang="ja-JP" altLang="en-US" dirty="0"/>
              <a:t>文字や段落の書式の設定</a:t>
            </a:r>
            <a:endParaRPr lang="en-US" altLang="ja-JP"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83458BB6-07E1-4BC8-9798-8435BB6DA9BD}"/>
              </a:ext>
            </a:extLst>
          </p:cNvPr>
          <p:cNvPicPr>
            <a:picLocks noChangeAspect="1"/>
          </p:cNvPicPr>
          <p:nvPr/>
        </p:nvPicPr>
        <p:blipFill>
          <a:blip r:embed="rId2"/>
          <a:stretch>
            <a:fillRect/>
          </a:stretch>
        </p:blipFill>
        <p:spPr>
          <a:xfrm>
            <a:off x="2195736" y="2204864"/>
            <a:ext cx="4565402" cy="3782909"/>
          </a:xfrm>
          <a:prstGeom prst="rect">
            <a:avLst/>
          </a:prstGeom>
        </p:spPr>
      </p:pic>
      <p:sp>
        <p:nvSpPr>
          <p:cNvPr id="2" name="タイトル 1">
            <a:extLst>
              <a:ext uri="{FF2B5EF4-FFF2-40B4-BE49-F238E27FC236}">
                <a16:creationId xmlns:a16="http://schemas.microsoft.com/office/drawing/2014/main" id="{E7C34B02-96A1-4D92-8F6C-1311F6CA2C12}"/>
              </a:ext>
            </a:extLst>
          </p:cNvPr>
          <p:cNvSpPr>
            <a:spLocks noGrp="1"/>
          </p:cNvSpPr>
          <p:nvPr>
            <p:ph type="title"/>
          </p:nvPr>
        </p:nvSpPr>
        <p:spPr/>
        <p:txBody>
          <a:bodyPr/>
          <a:lstStyle/>
          <a:p>
            <a:r>
              <a:rPr kumimoji="1" lang="ja-JP" altLang="en-US" dirty="0"/>
              <a:t>ファイルの展開</a:t>
            </a:r>
          </a:p>
        </p:txBody>
      </p:sp>
      <p:sp>
        <p:nvSpPr>
          <p:cNvPr id="3" name="コンテンツ プレースホルダー 2">
            <a:extLst>
              <a:ext uri="{FF2B5EF4-FFF2-40B4-BE49-F238E27FC236}">
                <a16:creationId xmlns:a16="http://schemas.microsoft.com/office/drawing/2014/main" id="{C7522A53-0D8E-4D9F-8D30-F0F8F4875BD1}"/>
              </a:ext>
            </a:extLst>
          </p:cNvPr>
          <p:cNvSpPr>
            <a:spLocks noGrp="1"/>
          </p:cNvSpPr>
          <p:nvPr>
            <p:ph idx="1"/>
          </p:nvPr>
        </p:nvSpPr>
        <p:spPr>
          <a:xfrm>
            <a:off x="457200" y="1600201"/>
            <a:ext cx="8229600" cy="1684783"/>
          </a:xfrm>
        </p:spPr>
        <p:txBody>
          <a:bodyPr/>
          <a:lstStyle/>
          <a:p>
            <a:r>
              <a:rPr kumimoji="1" lang="ja-JP" altLang="en-US" dirty="0"/>
              <a:t>「展開」ボタンをクリック</a:t>
            </a:r>
            <a:endParaRPr kumimoji="1" lang="en-US" altLang="ja-JP" dirty="0"/>
          </a:p>
        </p:txBody>
      </p:sp>
      <p:sp>
        <p:nvSpPr>
          <p:cNvPr id="5" name="正方形/長方形 4">
            <a:extLst>
              <a:ext uri="{FF2B5EF4-FFF2-40B4-BE49-F238E27FC236}">
                <a16:creationId xmlns:a16="http://schemas.microsoft.com/office/drawing/2014/main" id="{73C6C35F-77C7-428A-AB79-17D08438DF6E}"/>
              </a:ext>
            </a:extLst>
          </p:cNvPr>
          <p:cNvSpPr/>
          <p:nvPr/>
        </p:nvSpPr>
        <p:spPr>
          <a:xfrm>
            <a:off x="5364088" y="5701647"/>
            <a:ext cx="648072" cy="247633"/>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FF0000"/>
              </a:solidFill>
            </a:endParaRPr>
          </a:p>
        </p:txBody>
      </p:sp>
    </p:spTree>
    <p:extLst>
      <p:ext uri="{BB962C8B-B14F-4D97-AF65-F5344CB8AC3E}">
        <p14:creationId xmlns:p14="http://schemas.microsoft.com/office/powerpoint/2010/main" val="4116630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4677E8-87E7-45C8-B4BF-634CAF9D27FF}"/>
              </a:ext>
            </a:extLst>
          </p:cNvPr>
          <p:cNvSpPr>
            <a:spLocks noGrp="1"/>
          </p:cNvSpPr>
          <p:nvPr>
            <p:ph type="title"/>
          </p:nvPr>
        </p:nvSpPr>
        <p:spPr/>
        <p:txBody>
          <a:bodyPr/>
          <a:lstStyle/>
          <a:p>
            <a:r>
              <a:rPr kumimoji="1" lang="ja-JP" altLang="en-US" dirty="0"/>
              <a:t>行間／段落の間隔／インデントの設定</a:t>
            </a:r>
          </a:p>
        </p:txBody>
      </p:sp>
      <p:sp>
        <p:nvSpPr>
          <p:cNvPr id="3" name="テキスト プレースホルダー 2">
            <a:extLst>
              <a:ext uri="{FF2B5EF4-FFF2-40B4-BE49-F238E27FC236}">
                <a16:creationId xmlns:a16="http://schemas.microsoft.com/office/drawing/2014/main" id="{A952311C-9954-4C22-B10F-20F5B2A04293}"/>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278084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5F945D-6313-40A0-8430-5C852313C4F5}"/>
              </a:ext>
            </a:extLst>
          </p:cNvPr>
          <p:cNvSpPr>
            <a:spLocks noGrp="1"/>
          </p:cNvSpPr>
          <p:nvPr>
            <p:ph type="title"/>
          </p:nvPr>
        </p:nvSpPr>
        <p:spPr/>
        <p:txBody>
          <a:bodyPr/>
          <a:lstStyle/>
          <a:p>
            <a:r>
              <a:rPr kumimoji="1" lang="ja-JP" altLang="en-US" dirty="0"/>
              <a:t>行の間隔の設定</a:t>
            </a:r>
          </a:p>
        </p:txBody>
      </p:sp>
      <p:sp>
        <p:nvSpPr>
          <p:cNvPr id="3" name="コンテンツ プレースホルダー 2">
            <a:extLst>
              <a:ext uri="{FF2B5EF4-FFF2-40B4-BE49-F238E27FC236}">
                <a16:creationId xmlns:a16="http://schemas.microsoft.com/office/drawing/2014/main" id="{2999F2F6-1FA9-47AC-9F89-D8515A91E9C9}"/>
              </a:ext>
            </a:extLst>
          </p:cNvPr>
          <p:cNvSpPr>
            <a:spLocks noGrp="1"/>
          </p:cNvSpPr>
          <p:nvPr>
            <p:ph idx="1"/>
          </p:nvPr>
        </p:nvSpPr>
        <p:spPr>
          <a:xfrm>
            <a:off x="457200" y="1600201"/>
            <a:ext cx="8229600" cy="1468760"/>
          </a:xfrm>
        </p:spPr>
        <p:txBody>
          <a:bodyPr/>
          <a:lstStyle/>
          <a:p>
            <a:r>
              <a:rPr kumimoji="1" lang="ja-JP" altLang="en-US" sz="2800" dirty="0"/>
              <a:t>ホームタブの「段落」部分の「行と段落の間隔」ボタンをクリック</a:t>
            </a:r>
            <a:endParaRPr kumimoji="1" lang="en-US" altLang="ja-JP" sz="2800" dirty="0"/>
          </a:p>
          <a:p>
            <a:r>
              <a:rPr lang="ja-JP" altLang="en-US" sz="2800" dirty="0"/>
              <a:t>選択肢から行の間隔を選ぶ</a:t>
            </a:r>
            <a:endParaRPr kumimoji="1" lang="ja-JP" altLang="en-US" sz="2800" dirty="0"/>
          </a:p>
        </p:txBody>
      </p:sp>
      <p:pic>
        <p:nvPicPr>
          <p:cNvPr id="4" name="図 3">
            <a:extLst>
              <a:ext uri="{FF2B5EF4-FFF2-40B4-BE49-F238E27FC236}">
                <a16:creationId xmlns:a16="http://schemas.microsoft.com/office/drawing/2014/main" id="{67F00FFB-343D-47AB-A217-907C6BED22B8}"/>
              </a:ext>
            </a:extLst>
          </p:cNvPr>
          <p:cNvPicPr>
            <a:picLocks noChangeAspect="1"/>
          </p:cNvPicPr>
          <p:nvPr/>
        </p:nvPicPr>
        <p:blipFill>
          <a:blip r:embed="rId2"/>
          <a:stretch>
            <a:fillRect/>
          </a:stretch>
        </p:blipFill>
        <p:spPr>
          <a:xfrm>
            <a:off x="2843808" y="3140968"/>
            <a:ext cx="3564307" cy="3546351"/>
          </a:xfrm>
          <a:prstGeom prst="rect">
            <a:avLst/>
          </a:prstGeom>
        </p:spPr>
      </p:pic>
      <p:sp>
        <p:nvSpPr>
          <p:cNvPr id="5" name="正方形/長方形 4">
            <a:extLst>
              <a:ext uri="{FF2B5EF4-FFF2-40B4-BE49-F238E27FC236}">
                <a16:creationId xmlns:a16="http://schemas.microsoft.com/office/drawing/2014/main" id="{030CBF0C-2E1D-4826-89B8-905849FE65CC}"/>
              </a:ext>
            </a:extLst>
          </p:cNvPr>
          <p:cNvSpPr/>
          <p:nvPr/>
        </p:nvSpPr>
        <p:spPr>
          <a:xfrm flipV="1">
            <a:off x="4402961" y="4077072"/>
            <a:ext cx="313055" cy="21602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6" name="正方形/長方形 5">
            <a:extLst>
              <a:ext uri="{FF2B5EF4-FFF2-40B4-BE49-F238E27FC236}">
                <a16:creationId xmlns:a16="http://schemas.microsoft.com/office/drawing/2014/main" id="{0AABECCE-CBE4-48D0-8597-175E45380781}"/>
              </a:ext>
            </a:extLst>
          </p:cNvPr>
          <p:cNvSpPr/>
          <p:nvPr/>
        </p:nvSpPr>
        <p:spPr>
          <a:xfrm>
            <a:off x="4402961" y="4293096"/>
            <a:ext cx="1516745" cy="1584176"/>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2762381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FC921A-18A0-4C38-AE19-8BB9A8889E17}"/>
              </a:ext>
            </a:extLst>
          </p:cNvPr>
          <p:cNvSpPr>
            <a:spLocks noGrp="1"/>
          </p:cNvSpPr>
          <p:nvPr>
            <p:ph type="title"/>
          </p:nvPr>
        </p:nvSpPr>
        <p:spPr/>
        <p:txBody>
          <a:bodyPr/>
          <a:lstStyle/>
          <a:p>
            <a:r>
              <a:rPr kumimoji="1" lang="ja-JP" altLang="en-US" dirty="0"/>
              <a:t>段落の間隔の設定</a:t>
            </a:r>
          </a:p>
        </p:txBody>
      </p:sp>
      <p:sp>
        <p:nvSpPr>
          <p:cNvPr id="3" name="コンテンツ プレースホルダー 2">
            <a:extLst>
              <a:ext uri="{FF2B5EF4-FFF2-40B4-BE49-F238E27FC236}">
                <a16:creationId xmlns:a16="http://schemas.microsoft.com/office/drawing/2014/main" id="{B11711D9-BCA7-44DE-BE95-9309D4F2EBF2}"/>
              </a:ext>
            </a:extLst>
          </p:cNvPr>
          <p:cNvSpPr>
            <a:spLocks noGrp="1"/>
          </p:cNvSpPr>
          <p:nvPr>
            <p:ph idx="1"/>
          </p:nvPr>
        </p:nvSpPr>
        <p:spPr>
          <a:xfrm>
            <a:off x="457200" y="1600200"/>
            <a:ext cx="8229600" cy="1143001"/>
          </a:xfrm>
        </p:spPr>
        <p:txBody>
          <a:bodyPr/>
          <a:lstStyle/>
          <a:p>
            <a:r>
              <a:rPr kumimoji="1" lang="ja-JP" altLang="en-US" dirty="0"/>
              <a:t>レイアウトタブの「</a:t>
            </a:r>
            <a:r>
              <a:rPr lang="ja-JP" altLang="en-US" dirty="0"/>
              <a:t>段落」→「間隔」の「前」と「後」で設定</a:t>
            </a:r>
            <a:endParaRPr kumimoji="1" lang="ja-JP" altLang="en-US" dirty="0"/>
          </a:p>
        </p:txBody>
      </p:sp>
      <p:pic>
        <p:nvPicPr>
          <p:cNvPr id="4" name="図 3">
            <a:extLst>
              <a:ext uri="{FF2B5EF4-FFF2-40B4-BE49-F238E27FC236}">
                <a16:creationId xmlns:a16="http://schemas.microsoft.com/office/drawing/2014/main" id="{C778604D-3168-4356-9AFD-FA6DAAC3D2E6}"/>
              </a:ext>
            </a:extLst>
          </p:cNvPr>
          <p:cNvPicPr>
            <a:picLocks noChangeAspect="1"/>
          </p:cNvPicPr>
          <p:nvPr/>
        </p:nvPicPr>
        <p:blipFill>
          <a:blip r:embed="rId2"/>
          <a:stretch>
            <a:fillRect/>
          </a:stretch>
        </p:blipFill>
        <p:spPr>
          <a:xfrm>
            <a:off x="1135655" y="2858678"/>
            <a:ext cx="6872689" cy="2193776"/>
          </a:xfrm>
          <a:prstGeom prst="rect">
            <a:avLst/>
          </a:prstGeom>
        </p:spPr>
      </p:pic>
      <p:sp>
        <p:nvSpPr>
          <p:cNvPr id="5" name="正方形/長方形 4">
            <a:extLst>
              <a:ext uri="{FF2B5EF4-FFF2-40B4-BE49-F238E27FC236}">
                <a16:creationId xmlns:a16="http://schemas.microsoft.com/office/drawing/2014/main" id="{24F17E62-FA03-42EC-B91B-885D201570A5}"/>
              </a:ext>
            </a:extLst>
          </p:cNvPr>
          <p:cNvSpPr/>
          <p:nvPr/>
        </p:nvSpPr>
        <p:spPr>
          <a:xfrm flipV="1">
            <a:off x="6012160" y="3749240"/>
            <a:ext cx="1584176" cy="975903"/>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769547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3E6F94-BD8C-4DAF-82F5-B342108A5DAB}"/>
              </a:ext>
            </a:extLst>
          </p:cNvPr>
          <p:cNvSpPr>
            <a:spLocks noGrp="1"/>
          </p:cNvSpPr>
          <p:nvPr>
            <p:ph type="title"/>
          </p:nvPr>
        </p:nvSpPr>
        <p:spPr/>
        <p:txBody>
          <a:bodyPr/>
          <a:lstStyle/>
          <a:p>
            <a:r>
              <a:rPr kumimoji="1" lang="ja-JP" altLang="en-US" dirty="0"/>
              <a:t>行間の詳細設定</a:t>
            </a:r>
          </a:p>
        </p:txBody>
      </p:sp>
      <p:sp>
        <p:nvSpPr>
          <p:cNvPr id="3" name="コンテンツ プレースホルダー 2">
            <a:extLst>
              <a:ext uri="{FF2B5EF4-FFF2-40B4-BE49-F238E27FC236}">
                <a16:creationId xmlns:a16="http://schemas.microsoft.com/office/drawing/2014/main" id="{B8AA775C-CAD5-4C8E-94E0-8ECDE164C7BD}"/>
              </a:ext>
            </a:extLst>
          </p:cNvPr>
          <p:cNvSpPr>
            <a:spLocks noGrp="1"/>
          </p:cNvSpPr>
          <p:nvPr>
            <p:ph idx="1"/>
          </p:nvPr>
        </p:nvSpPr>
        <p:spPr>
          <a:xfrm>
            <a:off x="457200" y="1600201"/>
            <a:ext cx="8147248" cy="1756792"/>
          </a:xfrm>
        </p:spPr>
        <p:txBody>
          <a:bodyPr/>
          <a:lstStyle/>
          <a:p>
            <a:r>
              <a:rPr kumimoji="1" lang="ja-JP" altLang="en-US" sz="2400" dirty="0"/>
              <a:t>ホームタブの「行</a:t>
            </a:r>
            <a:r>
              <a:rPr lang="ja-JP" altLang="en-US" sz="2400" dirty="0"/>
              <a:t>と段落の間隔」→「行間のオプション」をクリック</a:t>
            </a:r>
            <a:endParaRPr lang="en-US" altLang="ja-JP" sz="2400" dirty="0"/>
          </a:p>
          <a:p>
            <a:r>
              <a:rPr lang="ja-JP" altLang="en-US" sz="2400" dirty="0"/>
              <a:t>行間を設定</a:t>
            </a:r>
            <a:endParaRPr lang="en-US" altLang="ja-JP" dirty="0"/>
          </a:p>
        </p:txBody>
      </p:sp>
      <p:pic>
        <p:nvPicPr>
          <p:cNvPr id="4" name="図 3">
            <a:extLst>
              <a:ext uri="{FF2B5EF4-FFF2-40B4-BE49-F238E27FC236}">
                <a16:creationId xmlns:a16="http://schemas.microsoft.com/office/drawing/2014/main" id="{5F4A16F5-DAFC-41C8-88AE-43ECBF1B6F09}"/>
              </a:ext>
            </a:extLst>
          </p:cNvPr>
          <p:cNvPicPr>
            <a:picLocks noChangeAspect="1"/>
          </p:cNvPicPr>
          <p:nvPr/>
        </p:nvPicPr>
        <p:blipFill>
          <a:blip r:embed="rId2"/>
          <a:stretch>
            <a:fillRect/>
          </a:stretch>
        </p:blipFill>
        <p:spPr>
          <a:xfrm>
            <a:off x="2843808" y="2463410"/>
            <a:ext cx="2520280" cy="3958982"/>
          </a:xfrm>
          <a:prstGeom prst="rect">
            <a:avLst/>
          </a:prstGeom>
        </p:spPr>
      </p:pic>
      <p:pic>
        <p:nvPicPr>
          <p:cNvPr id="5" name="図 4">
            <a:extLst>
              <a:ext uri="{FF2B5EF4-FFF2-40B4-BE49-F238E27FC236}">
                <a16:creationId xmlns:a16="http://schemas.microsoft.com/office/drawing/2014/main" id="{B8AD1117-AF5F-472A-96C6-913193F4DCE5}"/>
              </a:ext>
            </a:extLst>
          </p:cNvPr>
          <p:cNvPicPr>
            <a:picLocks noChangeAspect="1"/>
          </p:cNvPicPr>
          <p:nvPr/>
        </p:nvPicPr>
        <p:blipFill>
          <a:blip r:embed="rId3"/>
          <a:stretch>
            <a:fillRect/>
          </a:stretch>
        </p:blipFill>
        <p:spPr>
          <a:xfrm>
            <a:off x="5547758" y="2463410"/>
            <a:ext cx="2678136" cy="3958982"/>
          </a:xfrm>
          <a:prstGeom prst="rect">
            <a:avLst/>
          </a:prstGeom>
        </p:spPr>
      </p:pic>
      <p:sp>
        <p:nvSpPr>
          <p:cNvPr id="6" name="正方形/長方形 5">
            <a:extLst>
              <a:ext uri="{FF2B5EF4-FFF2-40B4-BE49-F238E27FC236}">
                <a16:creationId xmlns:a16="http://schemas.microsoft.com/office/drawing/2014/main" id="{7A6B147A-9457-4E66-A49F-64DB8358D6AA}"/>
              </a:ext>
            </a:extLst>
          </p:cNvPr>
          <p:cNvSpPr/>
          <p:nvPr/>
        </p:nvSpPr>
        <p:spPr>
          <a:xfrm flipV="1">
            <a:off x="3347864" y="5301208"/>
            <a:ext cx="1944216" cy="474978"/>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356861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kumimoji="1" lang="en-US" altLang="ja-JP" dirty="0"/>
              <a:t>Lesson24</a:t>
            </a:r>
            <a:r>
              <a:rPr kumimoji="1" lang="ja-JP" altLang="en-US" dirty="0"/>
              <a:t>を開く</a:t>
            </a:r>
            <a:endParaRPr kumimoji="1" lang="en-US" altLang="ja-JP" dirty="0"/>
          </a:p>
          <a:p>
            <a:r>
              <a:rPr lang="ja-JP" altLang="en-US" dirty="0"/>
              <a:t>「さわやかな季節</a:t>
            </a:r>
            <a:r>
              <a:rPr lang="en-US" altLang="ja-JP" dirty="0"/>
              <a:t>…</a:t>
            </a:r>
            <a:r>
              <a:rPr lang="ja-JP" altLang="en-US" dirty="0"/>
              <a:t>」～「</a:t>
            </a:r>
            <a:r>
              <a:rPr lang="en-US" altLang="ja-JP" dirty="0"/>
              <a:t>…</a:t>
            </a:r>
            <a:r>
              <a:rPr lang="ja-JP" altLang="en-US" dirty="0"/>
              <a:t>少なくありません。」までの行間を「</a:t>
            </a:r>
            <a:r>
              <a:rPr lang="en-US" altLang="ja-JP" dirty="0"/>
              <a:t>1.5</a:t>
            </a:r>
            <a:r>
              <a:rPr lang="ja-JP" altLang="en-US" dirty="0"/>
              <a:t>行」に設定</a:t>
            </a:r>
            <a:endParaRPr lang="en-US" altLang="ja-JP" dirty="0"/>
          </a:p>
          <a:p>
            <a:r>
              <a:rPr lang="ja-JP" altLang="en-US" dirty="0"/>
              <a:t>「</a:t>
            </a:r>
            <a:r>
              <a:rPr lang="en-US" altLang="ja-JP" dirty="0"/>
              <a:t>&lt;</a:t>
            </a:r>
            <a:r>
              <a:rPr lang="ja-JP" altLang="en-US" dirty="0"/>
              <a:t>事例</a:t>
            </a:r>
            <a:r>
              <a:rPr lang="en-US" altLang="ja-JP" dirty="0"/>
              <a:t>1&gt;…</a:t>
            </a:r>
            <a:r>
              <a:rPr lang="ja-JP" altLang="en-US" dirty="0"/>
              <a:t>」 「</a:t>
            </a:r>
            <a:r>
              <a:rPr lang="en-US" altLang="ja-JP" dirty="0"/>
              <a:t>&lt;</a:t>
            </a:r>
            <a:r>
              <a:rPr lang="ja-JP" altLang="en-US" dirty="0"/>
              <a:t>事例</a:t>
            </a:r>
            <a:r>
              <a:rPr lang="en-US" altLang="ja-JP" dirty="0"/>
              <a:t>2&gt;…</a:t>
            </a:r>
            <a:r>
              <a:rPr lang="ja-JP" altLang="en-US" dirty="0"/>
              <a:t>」 「</a:t>
            </a:r>
            <a:r>
              <a:rPr lang="en-US" altLang="ja-JP" dirty="0"/>
              <a:t>&lt;</a:t>
            </a:r>
            <a:r>
              <a:rPr lang="ja-JP" altLang="en-US" dirty="0"/>
              <a:t>事例</a:t>
            </a:r>
            <a:r>
              <a:rPr lang="en-US" altLang="ja-JP" dirty="0"/>
              <a:t>3&gt;…</a:t>
            </a:r>
            <a:r>
              <a:rPr lang="ja-JP" altLang="en-US" dirty="0"/>
              <a:t>」の段落前の間隔を「</a:t>
            </a:r>
            <a:r>
              <a:rPr lang="en-US" altLang="ja-JP" dirty="0"/>
              <a:t>0.5</a:t>
            </a:r>
            <a:r>
              <a:rPr lang="ja-JP" altLang="en-US"/>
              <a:t>行」に</a:t>
            </a:r>
            <a:r>
              <a:rPr lang="ja-JP" altLang="en-US" dirty="0"/>
              <a:t>設定</a:t>
            </a:r>
          </a:p>
          <a:p>
            <a:endParaRPr kumimoji="1" lang="ja-JP" altLang="en-US" dirty="0"/>
          </a:p>
        </p:txBody>
      </p:sp>
    </p:spTree>
    <p:extLst>
      <p:ext uri="{BB962C8B-B14F-4D97-AF65-F5344CB8AC3E}">
        <p14:creationId xmlns:p14="http://schemas.microsoft.com/office/powerpoint/2010/main" val="1531015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508B44-DACB-42ED-ACAF-F2DE298D1E52}"/>
              </a:ext>
            </a:extLst>
          </p:cNvPr>
          <p:cNvSpPr>
            <a:spLocks noGrp="1"/>
          </p:cNvSpPr>
          <p:nvPr>
            <p:ph type="title"/>
          </p:nvPr>
        </p:nvSpPr>
        <p:spPr/>
        <p:txBody>
          <a:bodyPr/>
          <a:lstStyle/>
          <a:p>
            <a:r>
              <a:rPr kumimoji="1" lang="ja-JP" altLang="en-US" dirty="0"/>
              <a:t>インデント（字下げ）</a:t>
            </a:r>
          </a:p>
        </p:txBody>
      </p:sp>
      <p:pic>
        <p:nvPicPr>
          <p:cNvPr id="8" name="図 7">
            <a:extLst>
              <a:ext uri="{FF2B5EF4-FFF2-40B4-BE49-F238E27FC236}">
                <a16:creationId xmlns:a16="http://schemas.microsoft.com/office/drawing/2014/main" id="{5748D0F0-9B36-4EFC-BFC0-208C3B70EFB3}"/>
              </a:ext>
            </a:extLst>
          </p:cNvPr>
          <p:cNvPicPr>
            <a:picLocks noChangeAspect="1"/>
          </p:cNvPicPr>
          <p:nvPr/>
        </p:nvPicPr>
        <p:blipFill>
          <a:blip r:embed="rId2"/>
          <a:stretch>
            <a:fillRect/>
          </a:stretch>
        </p:blipFill>
        <p:spPr>
          <a:xfrm>
            <a:off x="595098" y="1340768"/>
            <a:ext cx="8100392" cy="2444206"/>
          </a:xfrm>
          <a:prstGeom prst="rect">
            <a:avLst/>
          </a:prstGeom>
        </p:spPr>
      </p:pic>
      <p:sp>
        <p:nvSpPr>
          <p:cNvPr id="9" name="矢印: 左右 8">
            <a:extLst>
              <a:ext uri="{FF2B5EF4-FFF2-40B4-BE49-F238E27FC236}">
                <a16:creationId xmlns:a16="http://schemas.microsoft.com/office/drawing/2014/main" id="{A53340E5-CE34-46D7-AFF1-34C1285F9C8F}"/>
              </a:ext>
            </a:extLst>
          </p:cNvPr>
          <p:cNvSpPr/>
          <p:nvPr/>
        </p:nvSpPr>
        <p:spPr>
          <a:xfrm>
            <a:off x="683568" y="1772816"/>
            <a:ext cx="576064"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左右 9">
            <a:extLst>
              <a:ext uri="{FF2B5EF4-FFF2-40B4-BE49-F238E27FC236}">
                <a16:creationId xmlns:a16="http://schemas.microsoft.com/office/drawing/2014/main" id="{A6154CC7-1A0C-496C-A31E-AA2A234CC3D6}"/>
              </a:ext>
            </a:extLst>
          </p:cNvPr>
          <p:cNvSpPr/>
          <p:nvPr/>
        </p:nvSpPr>
        <p:spPr>
          <a:xfrm>
            <a:off x="8028384" y="1759058"/>
            <a:ext cx="576064"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20C319AC-161C-4184-9CB1-E16296CDF624}"/>
              </a:ext>
            </a:extLst>
          </p:cNvPr>
          <p:cNvSpPr txBox="1"/>
          <p:nvPr/>
        </p:nvSpPr>
        <p:spPr>
          <a:xfrm>
            <a:off x="395536" y="2149255"/>
            <a:ext cx="1374094" cy="369332"/>
          </a:xfrm>
          <a:prstGeom prst="rect">
            <a:avLst/>
          </a:prstGeom>
          <a:solidFill>
            <a:schemeClr val="tx1"/>
          </a:solidFill>
          <a:ln w="19050">
            <a:solidFill>
              <a:schemeClr val="bg1">
                <a:lumMod val="50000"/>
              </a:schemeClr>
            </a:solidFill>
          </a:ln>
        </p:spPr>
        <p:txBody>
          <a:bodyPr wrap="none" rtlCol="0">
            <a:spAutoFit/>
          </a:bodyPr>
          <a:lstStyle/>
          <a:p>
            <a:r>
              <a:rPr kumimoji="1" lang="ja-JP" altLang="en-US" dirty="0">
                <a:solidFill>
                  <a:schemeClr val="bg1"/>
                </a:solidFill>
              </a:rPr>
              <a:t>左インデント</a:t>
            </a:r>
          </a:p>
        </p:txBody>
      </p:sp>
      <p:sp>
        <p:nvSpPr>
          <p:cNvPr id="12" name="テキスト ボックス 11">
            <a:extLst>
              <a:ext uri="{FF2B5EF4-FFF2-40B4-BE49-F238E27FC236}">
                <a16:creationId xmlns:a16="http://schemas.microsoft.com/office/drawing/2014/main" id="{AB3DC3A5-5274-47FE-8089-EE62C98672EF}"/>
              </a:ext>
            </a:extLst>
          </p:cNvPr>
          <p:cNvSpPr txBox="1"/>
          <p:nvPr/>
        </p:nvSpPr>
        <p:spPr>
          <a:xfrm>
            <a:off x="7459294" y="2149255"/>
            <a:ext cx="1374094" cy="369332"/>
          </a:xfrm>
          <a:prstGeom prst="rect">
            <a:avLst/>
          </a:prstGeom>
          <a:solidFill>
            <a:schemeClr val="tx1"/>
          </a:solidFill>
          <a:ln w="19050">
            <a:solidFill>
              <a:schemeClr val="bg1">
                <a:lumMod val="50000"/>
              </a:schemeClr>
            </a:solidFill>
          </a:ln>
        </p:spPr>
        <p:txBody>
          <a:bodyPr wrap="none" rtlCol="0">
            <a:spAutoFit/>
          </a:bodyPr>
          <a:lstStyle/>
          <a:p>
            <a:r>
              <a:rPr lang="ja-JP" altLang="en-US" dirty="0">
                <a:solidFill>
                  <a:schemeClr val="bg1"/>
                </a:solidFill>
              </a:rPr>
              <a:t>右</a:t>
            </a:r>
            <a:r>
              <a:rPr kumimoji="1" lang="ja-JP" altLang="en-US" dirty="0">
                <a:solidFill>
                  <a:schemeClr val="bg1"/>
                </a:solidFill>
              </a:rPr>
              <a:t>インデント</a:t>
            </a:r>
          </a:p>
        </p:txBody>
      </p:sp>
      <p:pic>
        <p:nvPicPr>
          <p:cNvPr id="13" name="図 12">
            <a:extLst>
              <a:ext uri="{FF2B5EF4-FFF2-40B4-BE49-F238E27FC236}">
                <a16:creationId xmlns:a16="http://schemas.microsoft.com/office/drawing/2014/main" id="{F903FC27-F9BC-45C3-B26A-573EB5A10D60}"/>
              </a:ext>
            </a:extLst>
          </p:cNvPr>
          <p:cNvPicPr>
            <a:picLocks noChangeAspect="1"/>
          </p:cNvPicPr>
          <p:nvPr/>
        </p:nvPicPr>
        <p:blipFill>
          <a:blip r:embed="rId3"/>
          <a:stretch>
            <a:fillRect/>
          </a:stretch>
        </p:blipFill>
        <p:spPr>
          <a:xfrm>
            <a:off x="595098" y="4172273"/>
            <a:ext cx="8123871" cy="943141"/>
          </a:xfrm>
          <a:prstGeom prst="rect">
            <a:avLst/>
          </a:prstGeom>
        </p:spPr>
      </p:pic>
      <p:sp>
        <p:nvSpPr>
          <p:cNvPr id="14" name="矢印: 左右 13">
            <a:extLst>
              <a:ext uri="{FF2B5EF4-FFF2-40B4-BE49-F238E27FC236}">
                <a16:creationId xmlns:a16="http://schemas.microsoft.com/office/drawing/2014/main" id="{8D7ABE8E-3658-43E1-87C3-E790E382BF4A}"/>
              </a:ext>
            </a:extLst>
          </p:cNvPr>
          <p:cNvSpPr/>
          <p:nvPr/>
        </p:nvSpPr>
        <p:spPr>
          <a:xfrm>
            <a:off x="650210" y="4180657"/>
            <a:ext cx="753438"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5FD3EB3E-4FE6-4FA7-B025-472C2414CB3F}"/>
              </a:ext>
            </a:extLst>
          </p:cNvPr>
          <p:cNvSpPr txBox="1"/>
          <p:nvPr/>
        </p:nvSpPr>
        <p:spPr>
          <a:xfrm>
            <a:off x="339882" y="3739004"/>
            <a:ext cx="1830950" cy="369332"/>
          </a:xfrm>
          <a:prstGeom prst="rect">
            <a:avLst/>
          </a:prstGeom>
          <a:solidFill>
            <a:schemeClr val="tx1"/>
          </a:solidFill>
          <a:ln w="19050">
            <a:solidFill>
              <a:schemeClr val="bg1">
                <a:lumMod val="50000"/>
              </a:schemeClr>
            </a:solidFill>
          </a:ln>
        </p:spPr>
        <p:txBody>
          <a:bodyPr wrap="none" rtlCol="0">
            <a:spAutoFit/>
          </a:bodyPr>
          <a:lstStyle/>
          <a:p>
            <a:r>
              <a:rPr lang="ja-JP" altLang="en-US" dirty="0">
                <a:solidFill>
                  <a:schemeClr val="bg1"/>
                </a:solidFill>
              </a:rPr>
              <a:t>字下げ</a:t>
            </a:r>
            <a:r>
              <a:rPr kumimoji="1" lang="ja-JP" altLang="en-US" dirty="0">
                <a:solidFill>
                  <a:schemeClr val="bg1"/>
                </a:solidFill>
              </a:rPr>
              <a:t>インデント</a:t>
            </a:r>
          </a:p>
        </p:txBody>
      </p:sp>
      <p:pic>
        <p:nvPicPr>
          <p:cNvPr id="17" name="図 16">
            <a:extLst>
              <a:ext uri="{FF2B5EF4-FFF2-40B4-BE49-F238E27FC236}">
                <a16:creationId xmlns:a16="http://schemas.microsoft.com/office/drawing/2014/main" id="{4F2784A1-5616-4400-ACFA-86F8FE198E12}"/>
              </a:ext>
            </a:extLst>
          </p:cNvPr>
          <p:cNvPicPr>
            <a:picLocks noChangeAspect="1"/>
          </p:cNvPicPr>
          <p:nvPr/>
        </p:nvPicPr>
        <p:blipFill>
          <a:blip r:embed="rId4"/>
          <a:stretch>
            <a:fillRect/>
          </a:stretch>
        </p:blipFill>
        <p:spPr>
          <a:xfrm>
            <a:off x="595097" y="5328753"/>
            <a:ext cx="8123872" cy="1009265"/>
          </a:xfrm>
          <a:prstGeom prst="rect">
            <a:avLst/>
          </a:prstGeom>
        </p:spPr>
      </p:pic>
      <p:sp>
        <p:nvSpPr>
          <p:cNvPr id="18" name="矢印: 左右 17">
            <a:extLst>
              <a:ext uri="{FF2B5EF4-FFF2-40B4-BE49-F238E27FC236}">
                <a16:creationId xmlns:a16="http://schemas.microsoft.com/office/drawing/2014/main" id="{1666AA1C-C701-4A45-9312-B55331AF0E91}"/>
              </a:ext>
            </a:extLst>
          </p:cNvPr>
          <p:cNvSpPr/>
          <p:nvPr/>
        </p:nvSpPr>
        <p:spPr>
          <a:xfrm>
            <a:off x="650210" y="6021288"/>
            <a:ext cx="753438"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F56E8C4E-8D61-4F68-8248-3783B9F8E627}"/>
              </a:ext>
            </a:extLst>
          </p:cNvPr>
          <p:cNvSpPr txBox="1"/>
          <p:nvPr/>
        </p:nvSpPr>
        <p:spPr>
          <a:xfrm>
            <a:off x="366285" y="6385215"/>
            <a:ext cx="2016899" cy="369332"/>
          </a:xfrm>
          <a:prstGeom prst="rect">
            <a:avLst/>
          </a:prstGeom>
          <a:solidFill>
            <a:schemeClr val="tx1"/>
          </a:solidFill>
          <a:ln w="19050">
            <a:solidFill>
              <a:schemeClr val="bg1">
                <a:lumMod val="50000"/>
              </a:schemeClr>
            </a:solidFill>
          </a:ln>
        </p:spPr>
        <p:txBody>
          <a:bodyPr wrap="none" rtlCol="0">
            <a:spAutoFit/>
          </a:bodyPr>
          <a:lstStyle/>
          <a:p>
            <a:r>
              <a:rPr lang="ja-JP" altLang="en-US" dirty="0">
                <a:solidFill>
                  <a:schemeClr val="bg1"/>
                </a:solidFill>
              </a:rPr>
              <a:t>ぶら下げ</a:t>
            </a:r>
            <a:r>
              <a:rPr kumimoji="1" lang="ja-JP" altLang="en-US" dirty="0">
                <a:solidFill>
                  <a:schemeClr val="bg1"/>
                </a:solidFill>
              </a:rPr>
              <a:t>インデント</a:t>
            </a:r>
          </a:p>
        </p:txBody>
      </p:sp>
    </p:spTree>
    <p:extLst>
      <p:ext uri="{BB962C8B-B14F-4D97-AF65-F5344CB8AC3E}">
        <p14:creationId xmlns:p14="http://schemas.microsoft.com/office/powerpoint/2010/main" val="4155792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89EBAE-EBC6-4326-948D-FE32C92F7E38}"/>
              </a:ext>
            </a:extLst>
          </p:cNvPr>
          <p:cNvSpPr>
            <a:spLocks noGrp="1"/>
          </p:cNvSpPr>
          <p:nvPr>
            <p:ph type="title"/>
          </p:nvPr>
        </p:nvSpPr>
        <p:spPr/>
        <p:txBody>
          <a:bodyPr/>
          <a:lstStyle/>
          <a:p>
            <a:r>
              <a:rPr kumimoji="1" lang="ja-JP" altLang="en-US" dirty="0"/>
              <a:t>左インデント</a:t>
            </a:r>
          </a:p>
        </p:txBody>
      </p:sp>
      <p:sp>
        <p:nvSpPr>
          <p:cNvPr id="3" name="コンテンツ プレースホルダー 2">
            <a:extLst>
              <a:ext uri="{FF2B5EF4-FFF2-40B4-BE49-F238E27FC236}">
                <a16:creationId xmlns:a16="http://schemas.microsoft.com/office/drawing/2014/main" id="{11AC50AE-6ACD-426B-B91F-CF2BAC423414}"/>
              </a:ext>
            </a:extLst>
          </p:cNvPr>
          <p:cNvSpPr>
            <a:spLocks noGrp="1"/>
          </p:cNvSpPr>
          <p:nvPr>
            <p:ph idx="1"/>
          </p:nvPr>
        </p:nvSpPr>
        <p:spPr>
          <a:xfrm>
            <a:off x="457200" y="1600201"/>
            <a:ext cx="8229600" cy="1143000"/>
          </a:xfrm>
        </p:spPr>
        <p:txBody>
          <a:bodyPr/>
          <a:lstStyle/>
          <a:p>
            <a:r>
              <a:rPr kumimoji="1" lang="ja-JP" altLang="en-US" dirty="0"/>
              <a:t>ホームタブの「インデントを増やす」「減らす」ボタンで</a:t>
            </a:r>
            <a:r>
              <a:rPr kumimoji="1" lang="en-US" altLang="ja-JP" dirty="0"/>
              <a:t>1</a:t>
            </a:r>
            <a:r>
              <a:rPr lang="ja-JP" altLang="en-US" dirty="0"/>
              <a:t>文字ずつインデント</a:t>
            </a:r>
            <a:endParaRPr kumimoji="1" lang="ja-JP" altLang="en-US" dirty="0"/>
          </a:p>
        </p:txBody>
      </p:sp>
      <p:pic>
        <p:nvPicPr>
          <p:cNvPr id="4" name="図 3">
            <a:extLst>
              <a:ext uri="{FF2B5EF4-FFF2-40B4-BE49-F238E27FC236}">
                <a16:creationId xmlns:a16="http://schemas.microsoft.com/office/drawing/2014/main" id="{B9D1B447-F817-4C84-91FC-D2AD18DF40DB}"/>
              </a:ext>
            </a:extLst>
          </p:cNvPr>
          <p:cNvPicPr>
            <a:picLocks noChangeAspect="1"/>
          </p:cNvPicPr>
          <p:nvPr/>
        </p:nvPicPr>
        <p:blipFill>
          <a:blip r:embed="rId2"/>
          <a:stretch>
            <a:fillRect/>
          </a:stretch>
        </p:blipFill>
        <p:spPr>
          <a:xfrm>
            <a:off x="999330" y="2922589"/>
            <a:ext cx="7145340" cy="1946571"/>
          </a:xfrm>
          <a:prstGeom prst="rect">
            <a:avLst/>
          </a:prstGeom>
        </p:spPr>
      </p:pic>
      <p:sp>
        <p:nvSpPr>
          <p:cNvPr id="5" name="正方形/長方形 4">
            <a:extLst>
              <a:ext uri="{FF2B5EF4-FFF2-40B4-BE49-F238E27FC236}">
                <a16:creationId xmlns:a16="http://schemas.microsoft.com/office/drawing/2014/main" id="{D18CBA7B-7B38-4462-8407-D526D9E586BC}"/>
              </a:ext>
            </a:extLst>
          </p:cNvPr>
          <p:cNvSpPr/>
          <p:nvPr/>
        </p:nvSpPr>
        <p:spPr>
          <a:xfrm flipV="1">
            <a:off x="6660233" y="3717032"/>
            <a:ext cx="645136" cy="288032"/>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1222669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81EDEC-4A7D-4D00-879C-B6B6D1B981E0}"/>
              </a:ext>
            </a:extLst>
          </p:cNvPr>
          <p:cNvSpPr>
            <a:spLocks noGrp="1"/>
          </p:cNvSpPr>
          <p:nvPr>
            <p:ph type="title"/>
          </p:nvPr>
        </p:nvSpPr>
        <p:spPr/>
        <p:txBody>
          <a:bodyPr/>
          <a:lstStyle/>
          <a:p>
            <a:r>
              <a:rPr kumimoji="1" lang="ja-JP" altLang="en-US" dirty="0"/>
              <a:t>ルーラー</a:t>
            </a:r>
          </a:p>
        </p:txBody>
      </p:sp>
      <p:sp>
        <p:nvSpPr>
          <p:cNvPr id="3" name="コンテンツ プレースホルダー 2">
            <a:extLst>
              <a:ext uri="{FF2B5EF4-FFF2-40B4-BE49-F238E27FC236}">
                <a16:creationId xmlns:a16="http://schemas.microsoft.com/office/drawing/2014/main" id="{F2CFE72F-EBBC-483F-BAEA-EA567975447D}"/>
              </a:ext>
            </a:extLst>
          </p:cNvPr>
          <p:cNvSpPr>
            <a:spLocks noGrp="1"/>
          </p:cNvSpPr>
          <p:nvPr>
            <p:ph idx="1"/>
          </p:nvPr>
        </p:nvSpPr>
        <p:spPr>
          <a:xfrm>
            <a:off x="457200" y="1600200"/>
            <a:ext cx="8229600" cy="1143001"/>
          </a:xfrm>
        </p:spPr>
        <p:txBody>
          <a:bodyPr/>
          <a:lstStyle/>
          <a:p>
            <a:r>
              <a:rPr kumimoji="1" lang="ja-JP" altLang="en-US" sz="2800" dirty="0"/>
              <a:t>インデント等の位置を確認することができる</a:t>
            </a:r>
            <a:endParaRPr kumimoji="1" lang="en-US" altLang="ja-JP" sz="2800" dirty="0"/>
          </a:p>
          <a:p>
            <a:r>
              <a:rPr lang="ja-JP" altLang="en-US" sz="2800" dirty="0"/>
              <a:t>表示タブの「表示」→「ルーラー」のチェックをオン</a:t>
            </a:r>
            <a:endParaRPr kumimoji="1" lang="ja-JP" altLang="en-US" dirty="0"/>
          </a:p>
        </p:txBody>
      </p:sp>
      <p:pic>
        <p:nvPicPr>
          <p:cNvPr id="4" name="図 3">
            <a:extLst>
              <a:ext uri="{FF2B5EF4-FFF2-40B4-BE49-F238E27FC236}">
                <a16:creationId xmlns:a16="http://schemas.microsoft.com/office/drawing/2014/main" id="{B0597287-AEA4-453B-A086-9E4D1BFAF468}"/>
              </a:ext>
            </a:extLst>
          </p:cNvPr>
          <p:cNvPicPr>
            <a:picLocks noChangeAspect="1"/>
          </p:cNvPicPr>
          <p:nvPr/>
        </p:nvPicPr>
        <p:blipFill>
          <a:blip r:embed="rId2"/>
          <a:stretch>
            <a:fillRect/>
          </a:stretch>
        </p:blipFill>
        <p:spPr>
          <a:xfrm>
            <a:off x="695325" y="3068960"/>
            <a:ext cx="7753350" cy="1781175"/>
          </a:xfrm>
          <a:prstGeom prst="rect">
            <a:avLst/>
          </a:prstGeom>
        </p:spPr>
      </p:pic>
      <p:sp>
        <p:nvSpPr>
          <p:cNvPr id="5" name="正方形/長方形 4">
            <a:extLst>
              <a:ext uri="{FF2B5EF4-FFF2-40B4-BE49-F238E27FC236}">
                <a16:creationId xmlns:a16="http://schemas.microsoft.com/office/drawing/2014/main" id="{1D6CDA78-79FD-4062-AE61-747C5DDF4BBC}"/>
              </a:ext>
            </a:extLst>
          </p:cNvPr>
          <p:cNvSpPr/>
          <p:nvPr/>
        </p:nvSpPr>
        <p:spPr>
          <a:xfrm flipV="1">
            <a:off x="5148065" y="3717032"/>
            <a:ext cx="648072" cy="21602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6" name="正方形/長方形 5">
            <a:extLst>
              <a:ext uri="{FF2B5EF4-FFF2-40B4-BE49-F238E27FC236}">
                <a16:creationId xmlns:a16="http://schemas.microsoft.com/office/drawing/2014/main" id="{1EFCB2C3-DFCF-46F1-9C03-E1577037ADE2}"/>
              </a:ext>
            </a:extLst>
          </p:cNvPr>
          <p:cNvSpPr/>
          <p:nvPr/>
        </p:nvSpPr>
        <p:spPr>
          <a:xfrm flipV="1">
            <a:off x="2915816" y="4588594"/>
            <a:ext cx="5616624" cy="261541"/>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7" name="テキスト ボックス 6">
            <a:extLst>
              <a:ext uri="{FF2B5EF4-FFF2-40B4-BE49-F238E27FC236}">
                <a16:creationId xmlns:a16="http://schemas.microsoft.com/office/drawing/2014/main" id="{CA8CB726-01BE-48EC-BC0E-9C30E45FAE4B}"/>
              </a:ext>
            </a:extLst>
          </p:cNvPr>
          <p:cNvSpPr txBox="1"/>
          <p:nvPr/>
        </p:nvSpPr>
        <p:spPr>
          <a:xfrm>
            <a:off x="4860032" y="4903919"/>
            <a:ext cx="1523174" cy="523220"/>
          </a:xfrm>
          <a:prstGeom prst="rect">
            <a:avLst/>
          </a:prstGeom>
          <a:solidFill>
            <a:schemeClr val="bg2">
              <a:lumMod val="60000"/>
              <a:lumOff val="40000"/>
            </a:schemeClr>
          </a:solidFill>
          <a:ln w="28575">
            <a:solidFill>
              <a:schemeClr val="tx1"/>
            </a:solidFill>
          </a:ln>
        </p:spPr>
        <p:txBody>
          <a:bodyPr wrap="none" rtlCol="0">
            <a:spAutoFit/>
          </a:bodyPr>
          <a:lstStyle/>
          <a:p>
            <a:r>
              <a:rPr kumimoji="1" lang="ja-JP" altLang="en-US" sz="2800" dirty="0"/>
              <a:t>ルーラー</a:t>
            </a:r>
            <a:endParaRPr kumimoji="1" lang="ja-JP" altLang="en-US" dirty="0"/>
          </a:p>
        </p:txBody>
      </p:sp>
    </p:spTree>
    <p:extLst>
      <p:ext uri="{BB962C8B-B14F-4D97-AF65-F5344CB8AC3E}">
        <p14:creationId xmlns:p14="http://schemas.microsoft.com/office/powerpoint/2010/main" val="1639959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5AD259-E9D3-4F43-AF7C-58BAB1F8EF6D}"/>
              </a:ext>
            </a:extLst>
          </p:cNvPr>
          <p:cNvSpPr>
            <a:spLocks noGrp="1"/>
          </p:cNvSpPr>
          <p:nvPr>
            <p:ph type="title"/>
          </p:nvPr>
        </p:nvSpPr>
        <p:spPr/>
        <p:txBody>
          <a:bodyPr/>
          <a:lstStyle/>
          <a:p>
            <a:r>
              <a:rPr kumimoji="1" lang="ja-JP" altLang="en-US" dirty="0"/>
              <a:t>ルーラーでのインデント設定</a:t>
            </a:r>
          </a:p>
        </p:txBody>
      </p:sp>
      <p:sp>
        <p:nvSpPr>
          <p:cNvPr id="3" name="コンテンツ プレースホルダー 2">
            <a:extLst>
              <a:ext uri="{FF2B5EF4-FFF2-40B4-BE49-F238E27FC236}">
                <a16:creationId xmlns:a16="http://schemas.microsoft.com/office/drawing/2014/main" id="{D382B009-FBDB-45F8-935A-01E39E7D72F8}"/>
              </a:ext>
            </a:extLst>
          </p:cNvPr>
          <p:cNvSpPr>
            <a:spLocks noGrp="1"/>
          </p:cNvSpPr>
          <p:nvPr>
            <p:ph idx="1"/>
          </p:nvPr>
        </p:nvSpPr>
        <p:spPr>
          <a:xfrm>
            <a:off x="457200" y="1600201"/>
            <a:ext cx="8229600" cy="604664"/>
          </a:xfrm>
        </p:spPr>
        <p:txBody>
          <a:bodyPr/>
          <a:lstStyle/>
          <a:p>
            <a:r>
              <a:rPr kumimoji="1" lang="ja-JP" altLang="en-US" dirty="0"/>
              <a:t>ルーラー上の各マーカーをドラッグ</a:t>
            </a:r>
          </a:p>
        </p:txBody>
      </p:sp>
      <p:pic>
        <p:nvPicPr>
          <p:cNvPr id="4" name="図 3">
            <a:extLst>
              <a:ext uri="{FF2B5EF4-FFF2-40B4-BE49-F238E27FC236}">
                <a16:creationId xmlns:a16="http://schemas.microsoft.com/office/drawing/2014/main" id="{CFC2C7B5-B000-4FEC-9837-40E19DF1DBB2}"/>
              </a:ext>
            </a:extLst>
          </p:cNvPr>
          <p:cNvPicPr>
            <a:picLocks noChangeAspect="1"/>
          </p:cNvPicPr>
          <p:nvPr/>
        </p:nvPicPr>
        <p:blipFill>
          <a:blip r:embed="rId2"/>
          <a:stretch>
            <a:fillRect/>
          </a:stretch>
        </p:blipFill>
        <p:spPr>
          <a:xfrm>
            <a:off x="827584" y="2996952"/>
            <a:ext cx="7496617" cy="864096"/>
          </a:xfrm>
          <a:prstGeom prst="rect">
            <a:avLst/>
          </a:prstGeom>
        </p:spPr>
      </p:pic>
      <p:sp>
        <p:nvSpPr>
          <p:cNvPr id="5" name="正方形/長方形 4">
            <a:extLst>
              <a:ext uri="{FF2B5EF4-FFF2-40B4-BE49-F238E27FC236}">
                <a16:creationId xmlns:a16="http://schemas.microsoft.com/office/drawing/2014/main" id="{F526CDC8-9A00-47E6-82E2-08118CD93E3A}"/>
              </a:ext>
            </a:extLst>
          </p:cNvPr>
          <p:cNvSpPr/>
          <p:nvPr/>
        </p:nvSpPr>
        <p:spPr>
          <a:xfrm flipV="1">
            <a:off x="899592" y="3052916"/>
            <a:ext cx="288032" cy="232068"/>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6" name="テキスト ボックス 5">
            <a:extLst>
              <a:ext uri="{FF2B5EF4-FFF2-40B4-BE49-F238E27FC236}">
                <a16:creationId xmlns:a16="http://schemas.microsoft.com/office/drawing/2014/main" id="{4DC0B514-A90B-404E-A135-69CDA1F953FB}"/>
              </a:ext>
            </a:extLst>
          </p:cNvPr>
          <p:cNvSpPr txBox="1"/>
          <p:nvPr/>
        </p:nvSpPr>
        <p:spPr>
          <a:xfrm>
            <a:off x="2596448" y="2276872"/>
            <a:ext cx="1255472" cy="523220"/>
          </a:xfrm>
          <a:prstGeom prst="rect">
            <a:avLst/>
          </a:prstGeom>
          <a:solidFill>
            <a:schemeClr val="bg2">
              <a:lumMod val="60000"/>
              <a:lumOff val="40000"/>
            </a:schemeClr>
          </a:solidFill>
          <a:ln w="28575">
            <a:solidFill>
              <a:schemeClr val="tx1"/>
            </a:solidFill>
          </a:ln>
        </p:spPr>
        <p:txBody>
          <a:bodyPr wrap="none" rtlCol="0">
            <a:spAutoFit/>
          </a:bodyPr>
          <a:lstStyle>
            <a:defPPr>
              <a:defRPr lang="ja-JP"/>
            </a:defPPr>
            <a:lvl1pPr>
              <a:defRPr sz="2800"/>
            </a:lvl1pPr>
          </a:lstStyle>
          <a:p>
            <a:r>
              <a:rPr lang="ja-JP" altLang="en-US" dirty="0"/>
              <a:t>字下げ</a:t>
            </a:r>
          </a:p>
        </p:txBody>
      </p:sp>
      <p:cxnSp>
        <p:nvCxnSpPr>
          <p:cNvPr id="10" name="直線矢印コネクタ 9">
            <a:extLst>
              <a:ext uri="{FF2B5EF4-FFF2-40B4-BE49-F238E27FC236}">
                <a16:creationId xmlns:a16="http://schemas.microsoft.com/office/drawing/2014/main" id="{E5E9C39C-8D8A-46C4-8174-7657149F8CFD}"/>
              </a:ext>
            </a:extLst>
          </p:cNvPr>
          <p:cNvCxnSpPr>
            <a:cxnSpLocks/>
          </p:cNvCxnSpPr>
          <p:nvPr/>
        </p:nvCxnSpPr>
        <p:spPr>
          <a:xfrm flipH="1">
            <a:off x="1203392" y="3168950"/>
            <a:ext cx="2000456" cy="0"/>
          </a:xfrm>
          <a:prstGeom prst="straightConnector1">
            <a:avLst/>
          </a:prstGeom>
          <a:ln w="28575">
            <a:solidFill>
              <a:schemeClr val="bg1">
                <a:lumMod val="5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C3F3CEC3-9947-432E-ACBA-B1E275146EB0}"/>
              </a:ext>
            </a:extLst>
          </p:cNvPr>
          <p:cNvCxnSpPr>
            <a:cxnSpLocks/>
          </p:cNvCxnSpPr>
          <p:nvPr/>
        </p:nvCxnSpPr>
        <p:spPr>
          <a:xfrm flipV="1">
            <a:off x="3203848" y="2996952"/>
            <a:ext cx="0" cy="162670"/>
          </a:xfrm>
          <a:prstGeom prst="line">
            <a:avLst/>
          </a:prstGeom>
          <a:ln w="28575">
            <a:solidFill>
              <a:schemeClr val="bg1">
                <a:lumMod val="50000"/>
              </a:schemeClr>
            </a:solidFill>
            <a:tailEnd w="lg" len="lg"/>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81D9EEF8-8F39-47A6-A9E3-C3DFEF3C8108}"/>
              </a:ext>
            </a:extLst>
          </p:cNvPr>
          <p:cNvSpPr txBox="1"/>
          <p:nvPr/>
        </p:nvSpPr>
        <p:spPr>
          <a:xfrm>
            <a:off x="7196613" y="2276872"/>
            <a:ext cx="543739" cy="523220"/>
          </a:xfrm>
          <a:prstGeom prst="rect">
            <a:avLst/>
          </a:prstGeom>
          <a:solidFill>
            <a:schemeClr val="bg2">
              <a:lumMod val="60000"/>
              <a:lumOff val="40000"/>
            </a:schemeClr>
          </a:solidFill>
          <a:ln w="28575">
            <a:solidFill>
              <a:schemeClr val="tx1"/>
            </a:solidFill>
          </a:ln>
        </p:spPr>
        <p:txBody>
          <a:bodyPr wrap="none" rtlCol="0">
            <a:spAutoFit/>
          </a:bodyPr>
          <a:lstStyle>
            <a:defPPr>
              <a:defRPr lang="ja-JP"/>
            </a:defPPr>
            <a:lvl1pPr>
              <a:defRPr sz="2800"/>
            </a:lvl1pPr>
          </a:lstStyle>
          <a:p>
            <a:r>
              <a:rPr lang="ja-JP" altLang="en-US" dirty="0"/>
              <a:t>右</a:t>
            </a:r>
          </a:p>
        </p:txBody>
      </p:sp>
      <p:cxnSp>
        <p:nvCxnSpPr>
          <p:cNvPr id="15" name="直線矢印コネクタ 14">
            <a:extLst>
              <a:ext uri="{FF2B5EF4-FFF2-40B4-BE49-F238E27FC236}">
                <a16:creationId xmlns:a16="http://schemas.microsoft.com/office/drawing/2014/main" id="{1CB4C7D3-C8E4-4293-8BCB-CE6F0D0A4A8B}"/>
              </a:ext>
            </a:extLst>
          </p:cNvPr>
          <p:cNvCxnSpPr>
            <a:cxnSpLocks/>
            <a:endCxn id="17" idx="2"/>
          </p:cNvCxnSpPr>
          <p:nvPr/>
        </p:nvCxnSpPr>
        <p:spPr>
          <a:xfrm>
            <a:off x="8100392" y="2996952"/>
            <a:ext cx="0" cy="325340"/>
          </a:xfrm>
          <a:prstGeom prst="straightConnector1">
            <a:avLst/>
          </a:prstGeom>
          <a:ln w="28575">
            <a:solidFill>
              <a:schemeClr val="bg1">
                <a:lumMod val="5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7B8A027-F1BC-42C7-9298-926206727222}"/>
              </a:ext>
            </a:extLst>
          </p:cNvPr>
          <p:cNvCxnSpPr>
            <a:cxnSpLocks/>
          </p:cNvCxnSpPr>
          <p:nvPr/>
        </p:nvCxnSpPr>
        <p:spPr>
          <a:xfrm>
            <a:off x="7740352" y="2564904"/>
            <a:ext cx="360040" cy="0"/>
          </a:xfrm>
          <a:prstGeom prst="line">
            <a:avLst/>
          </a:prstGeom>
          <a:ln w="28575">
            <a:solidFill>
              <a:schemeClr val="tx1"/>
            </a:solidFill>
            <a:tailEnd w="lg" len="lg"/>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63A643DA-8B69-4294-82CF-61DBABF5C2E0}"/>
              </a:ext>
            </a:extLst>
          </p:cNvPr>
          <p:cNvSpPr/>
          <p:nvPr/>
        </p:nvSpPr>
        <p:spPr>
          <a:xfrm flipV="1">
            <a:off x="7956376" y="3322292"/>
            <a:ext cx="288032" cy="232068"/>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cxnSp>
        <p:nvCxnSpPr>
          <p:cNvPr id="25" name="直線コネクタ 24">
            <a:extLst>
              <a:ext uri="{FF2B5EF4-FFF2-40B4-BE49-F238E27FC236}">
                <a16:creationId xmlns:a16="http://schemas.microsoft.com/office/drawing/2014/main" id="{4DA69D2A-2318-476B-A84E-1A2DC61208DC}"/>
              </a:ext>
            </a:extLst>
          </p:cNvPr>
          <p:cNvCxnSpPr>
            <a:cxnSpLocks/>
          </p:cNvCxnSpPr>
          <p:nvPr/>
        </p:nvCxnSpPr>
        <p:spPr>
          <a:xfrm>
            <a:off x="8100392" y="2538482"/>
            <a:ext cx="0" cy="4584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6EBFE9AE-03D2-470A-810E-181C9572C15C}"/>
              </a:ext>
            </a:extLst>
          </p:cNvPr>
          <p:cNvSpPr/>
          <p:nvPr/>
        </p:nvSpPr>
        <p:spPr>
          <a:xfrm flipV="1">
            <a:off x="899592" y="3284984"/>
            <a:ext cx="288032" cy="232068"/>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27" name="正方形/長方形 26">
            <a:extLst>
              <a:ext uri="{FF2B5EF4-FFF2-40B4-BE49-F238E27FC236}">
                <a16:creationId xmlns:a16="http://schemas.microsoft.com/office/drawing/2014/main" id="{365B04F2-6578-4FFE-A32C-C9102A0C9325}"/>
              </a:ext>
            </a:extLst>
          </p:cNvPr>
          <p:cNvSpPr/>
          <p:nvPr/>
        </p:nvSpPr>
        <p:spPr>
          <a:xfrm flipV="1">
            <a:off x="899592" y="3501008"/>
            <a:ext cx="288032" cy="232068"/>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28" name="テキスト ボックス 27">
            <a:extLst>
              <a:ext uri="{FF2B5EF4-FFF2-40B4-BE49-F238E27FC236}">
                <a16:creationId xmlns:a16="http://schemas.microsoft.com/office/drawing/2014/main" id="{C052FBE2-F197-40EB-81BB-48AA9542C2A5}"/>
              </a:ext>
            </a:extLst>
          </p:cNvPr>
          <p:cNvSpPr txBox="1"/>
          <p:nvPr/>
        </p:nvSpPr>
        <p:spPr>
          <a:xfrm>
            <a:off x="2435509" y="4129916"/>
            <a:ext cx="1544012" cy="523220"/>
          </a:xfrm>
          <a:prstGeom prst="rect">
            <a:avLst/>
          </a:prstGeom>
          <a:solidFill>
            <a:schemeClr val="bg2">
              <a:lumMod val="60000"/>
              <a:lumOff val="40000"/>
            </a:schemeClr>
          </a:solidFill>
          <a:ln w="28575">
            <a:solidFill>
              <a:schemeClr val="tx1"/>
            </a:solidFill>
          </a:ln>
        </p:spPr>
        <p:txBody>
          <a:bodyPr wrap="none" rtlCol="0">
            <a:spAutoFit/>
          </a:bodyPr>
          <a:lstStyle>
            <a:defPPr>
              <a:defRPr lang="ja-JP"/>
            </a:defPPr>
            <a:lvl1pPr>
              <a:defRPr sz="2800"/>
            </a:lvl1pPr>
          </a:lstStyle>
          <a:p>
            <a:r>
              <a:rPr lang="ja-JP" altLang="en-US" dirty="0"/>
              <a:t>ぶら下げ</a:t>
            </a:r>
          </a:p>
        </p:txBody>
      </p:sp>
      <p:cxnSp>
        <p:nvCxnSpPr>
          <p:cNvPr id="30" name="直線矢印コネクタ 29">
            <a:extLst>
              <a:ext uri="{FF2B5EF4-FFF2-40B4-BE49-F238E27FC236}">
                <a16:creationId xmlns:a16="http://schemas.microsoft.com/office/drawing/2014/main" id="{118DEE1F-81DA-402A-972C-6F67D68EA65E}"/>
              </a:ext>
            </a:extLst>
          </p:cNvPr>
          <p:cNvCxnSpPr>
            <a:cxnSpLocks/>
          </p:cNvCxnSpPr>
          <p:nvPr/>
        </p:nvCxnSpPr>
        <p:spPr>
          <a:xfrm flipH="1">
            <a:off x="1187624" y="3376962"/>
            <a:ext cx="1996142" cy="0"/>
          </a:xfrm>
          <a:prstGeom prst="straightConnector1">
            <a:avLst/>
          </a:prstGeom>
          <a:ln w="31750">
            <a:solidFill>
              <a:schemeClr val="bg1">
                <a:lumMod val="5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F0E7F1B1-81C5-4153-8AE7-19727C23C17C}"/>
              </a:ext>
            </a:extLst>
          </p:cNvPr>
          <p:cNvCxnSpPr>
            <a:cxnSpLocks/>
          </p:cNvCxnSpPr>
          <p:nvPr/>
        </p:nvCxnSpPr>
        <p:spPr>
          <a:xfrm>
            <a:off x="3203848" y="3376962"/>
            <a:ext cx="0" cy="474504"/>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28BE4916-1B04-429C-9DAE-1196CDC8CFBC}"/>
              </a:ext>
            </a:extLst>
          </p:cNvPr>
          <p:cNvCxnSpPr>
            <a:cxnSpLocks/>
          </p:cNvCxnSpPr>
          <p:nvPr/>
        </p:nvCxnSpPr>
        <p:spPr>
          <a:xfrm>
            <a:off x="3203848" y="3851466"/>
            <a:ext cx="0" cy="29761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CED04FE2-E64D-4A1A-AE50-31A3A19888AD}"/>
              </a:ext>
            </a:extLst>
          </p:cNvPr>
          <p:cNvCxnSpPr>
            <a:cxnSpLocks/>
          </p:cNvCxnSpPr>
          <p:nvPr/>
        </p:nvCxnSpPr>
        <p:spPr>
          <a:xfrm flipH="1">
            <a:off x="1187626" y="3589060"/>
            <a:ext cx="528563" cy="0"/>
          </a:xfrm>
          <a:prstGeom prst="straightConnector1">
            <a:avLst/>
          </a:prstGeom>
          <a:ln w="31750">
            <a:solidFill>
              <a:schemeClr val="bg1">
                <a:lumMod val="5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7C409715-E5E6-425A-87CB-4F0DA2DA1176}"/>
              </a:ext>
            </a:extLst>
          </p:cNvPr>
          <p:cNvSpPr txBox="1"/>
          <p:nvPr/>
        </p:nvSpPr>
        <p:spPr>
          <a:xfrm>
            <a:off x="1475656" y="4129916"/>
            <a:ext cx="543739" cy="523220"/>
          </a:xfrm>
          <a:prstGeom prst="rect">
            <a:avLst/>
          </a:prstGeom>
          <a:solidFill>
            <a:schemeClr val="bg2">
              <a:lumMod val="60000"/>
              <a:lumOff val="40000"/>
            </a:schemeClr>
          </a:solidFill>
          <a:ln w="28575">
            <a:solidFill>
              <a:schemeClr val="tx1"/>
            </a:solidFill>
          </a:ln>
        </p:spPr>
        <p:txBody>
          <a:bodyPr wrap="none" rtlCol="0">
            <a:spAutoFit/>
          </a:bodyPr>
          <a:lstStyle>
            <a:defPPr>
              <a:defRPr lang="ja-JP"/>
            </a:defPPr>
            <a:lvl1pPr>
              <a:defRPr sz="2800"/>
            </a:lvl1pPr>
          </a:lstStyle>
          <a:p>
            <a:r>
              <a:rPr lang="ja-JP" altLang="en-US" dirty="0"/>
              <a:t>左</a:t>
            </a:r>
          </a:p>
        </p:txBody>
      </p:sp>
      <p:cxnSp>
        <p:nvCxnSpPr>
          <p:cNvPr id="42" name="直線コネクタ 41">
            <a:extLst>
              <a:ext uri="{FF2B5EF4-FFF2-40B4-BE49-F238E27FC236}">
                <a16:creationId xmlns:a16="http://schemas.microsoft.com/office/drawing/2014/main" id="{9F8F3458-2A77-40F9-8175-1AF7D00CE7FE}"/>
              </a:ext>
            </a:extLst>
          </p:cNvPr>
          <p:cNvCxnSpPr>
            <a:cxnSpLocks/>
          </p:cNvCxnSpPr>
          <p:nvPr/>
        </p:nvCxnSpPr>
        <p:spPr>
          <a:xfrm>
            <a:off x="1716189" y="3861048"/>
            <a:ext cx="0" cy="23221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6096B8C7-CD0C-467B-B9DE-C05D4777A39C}"/>
              </a:ext>
            </a:extLst>
          </p:cNvPr>
          <p:cNvCxnSpPr>
            <a:cxnSpLocks/>
          </p:cNvCxnSpPr>
          <p:nvPr/>
        </p:nvCxnSpPr>
        <p:spPr>
          <a:xfrm>
            <a:off x="1716189" y="3589060"/>
            <a:ext cx="0" cy="271988"/>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4EDBB011-3E08-42F8-991F-5BB79008414E}"/>
              </a:ext>
            </a:extLst>
          </p:cNvPr>
          <p:cNvCxnSpPr>
            <a:cxnSpLocks/>
          </p:cNvCxnSpPr>
          <p:nvPr/>
        </p:nvCxnSpPr>
        <p:spPr>
          <a:xfrm>
            <a:off x="3203848" y="2796972"/>
            <a:ext cx="0" cy="19998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8920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5E9AA3-B9CD-4BBE-AB51-2469FD854819}"/>
              </a:ext>
            </a:extLst>
          </p:cNvPr>
          <p:cNvSpPr>
            <a:spLocks noGrp="1"/>
          </p:cNvSpPr>
          <p:nvPr>
            <p:ph type="title"/>
          </p:nvPr>
        </p:nvSpPr>
        <p:spPr/>
        <p:txBody>
          <a:bodyPr/>
          <a:lstStyle/>
          <a:p>
            <a:r>
              <a:rPr kumimoji="1" lang="ja-JP" altLang="en-US" dirty="0"/>
              <a:t>今日の内容</a:t>
            </a:r>
          </a:p>
        </p:txBody>
      </p:sp>
      <p:sp>
        <p:nvSpPr>
          <p:cNvPr id="3" name="コンテンツ プレースホルダー 2">
            <a:extLst>
              <a:ext uri="{FF2B5EF4-FFF2-40B4-BE49-F238E27FC236}">
                <a16:creationId xmlns:a16="http://schemas.microsoft.com/office/drawing/2014/main" id="{036041B3-50B9-45DB-9797-0FC51AD920C7}"/>
              </a:ext>
            </a:extLst>
          </p:cNvPr>
          <p:cNvSpPr>
            <a:spLocks noGrp="1"/>
          </p:cNvSpPr>
          <p:nvPr>
            <p:ph idx="1"/>
          </p:nvPr>
        </p:nvSpPr>
        <p:spPr/>
        <p:txBody>
          <a:bodyPr/>
          <a:lstStyle/>
          <a:p>
            <a:r>
              <a:rPr kumimoji="1" lang="ja-JP" altLang="en-US" dirty="0"/>
              <a:t>授業で使うファイルの準備</a:t>
            </a:r>
            <a:endParaRPr kumimoji="1" lang="en-US" altLang="ja-JP" dirty="0"/>
          </a:p>
          <a:p>
            <a:pPr lvl="1"/>
            <a:r>
              <a:rPr kumimoji="1" lang="ja-JP" altLang="en-US" dirty="0"/>
              <a:t>ファイルのダウンロード</a:t>
            </a:r>
            <a:endParaRPr kumimoji="1" lang="en-US" altLang="ja-JP" dirty="0"/>
          </a:p>
          <a:p>
            <a:pPr lvl="1"/>
            <a:r>
              <a:rPr kumimoji="1" lang="ja-JP" altLang="en-US" dirty="0"/>
              <a:t>ファイルの展開</a:t>
            </a:r>
          </a:p>
        </p:txBody>
      </p:sp>
    </p:spTree>
    <p:extLst>
      <p:ext uri="{BB962C8B-B14F-4D97-AF65-F5344CB8AC3E}">
        <p14:creationId xmlns:p14="http://schemas.microsoft.com/office/powerpoint/2010/main" val="1964956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9C30E4-5FAF-49F3-BBB1-77C426862EB6}"/>
              </a:ext>
            </a:extLst>
          </p:cNvPr>
          <p:cNvSpPr>
            <a:spLocks noGrp="1"/>
          </p:cNvSpPr>
          <p:nvPr>
            <p:ph type="title"/>
          </p:nvPr>
        </p:nvSpPr>
        <p:spPr/>
        <p:txBody>
          <a:bodyPr/>
          <a:lstStyle/>
          <a:p>
            <a:r>
              <a:rPr kumimoji="1" lang="ja-JP" altLang="en-US" dirty="0"/>
              <a:t>インデントの詳細設定</a:t>
            </a:r>
          </a:p>
        </p:txBody>
      </p:sp>
      <p:sp>
        <p:nvSpPr>
          <p:cNvPr id="3" name="コンテンツ プレースホルダー 2">
            <a:extLst>
              <a:ext uri="{FF2B5EF4-FFF2-40B4-BE49-F238E27FC236}">
                <a16:creationId xmlns:a16="http://schemas.microsoft.com/office/drawing/2014/main" id="{ABEA098A-BA0C-48CA-889A-7C0A0F48704D}"/>
              </a:ext>
            </a:extLst>
          </p:cNvPr>
          <p:cNvSpPr>
            <a:spLocks noGrp="1"/>
          </p:cNvSpPr>
          <p:nvPr>
            <p:ph idx="1"/>
          </p:nvPr>
        </p:nvSpPr>
        <p:spPr>
          <a:xfrm>
            <a:off x="457200" y="1629696"/>
            <a:ext cx="4762872" cy="4530725"/>
          </a:xfrm>
        </p:spPr>
        <p:txBody>
          <a:bodyPr/>
          <a:lstStyle/>
          <a:p>
            <a:r>
              <a:rPr kumimoji="1" lang="ja-JP" altLang="en-US" dirty="0"/>
              <a:t>ホームタブの「段落」ボタンをクリック</a:t>
            </a:r>
            <a:endParaRPr kumimoji="1" lang="en-US" altLang="ja-JP" dirty="0"/>
          </a:p>
          <a:p>
            <a:r>
              <a:rPr lang="ja-JP" altLang="en-US" dirty="0"/>
              <a:t>「段落」画面が開く</a:t>
            </a:r>
            <a:endParaRPr lang="en-US" altLang="ja-JP" dirty="0"/>
          </a:p>
          <a:p>
            <a:r>
              <a:rPr kumimoji="1" lang="ja-JP" altLang="en-US" dirty="0"/>
              <a:t>「インデントと行間隔」タブの「インデント」部分で設定</a:t>
            </a:r>
          </a:p>
        </p:txBody>
      </p:sp>
      <p:pic>
        <p:nvPicPr>
          <p:cNvPr id="4" name="図 3">
            <a:extLst>
              <a:ext uri="{FF2B5EF4-FFF2-40B4-BE49-F238E27FC236}">
                <a16:creationId xmlns:a16="http://schemas.microsoft.com/office/drawing/2014/main" id="{044CA2E4-4525-403A-8453-1A0395F9697F}"/>
              </a:ext>
            </a:extLst>
          </p:cNvPr>
          <p:cNvPicPr>
            <a:picLocks noChangeAspect="1"/>
          </p:cNvPicPr>
          <p:nvPr/>
        </p:nvPicPr>
        <p:blipFill>
          <a:blip r:embed="rId2"/>
          <a:stretch>
            <a:fillRect/>
          </a:stretch>
        </p:blipFill>
        <p:spPr>
          <a:xfrm>
            <a:off x="5468788" y="1629696"/>
            <a:ext cx="3213687" cy="4750668"/>
          </a:xfrm>
          <a:prstGeom prst="rect">
            <a:avLst/>
          </a:prstGeom>
        </p:spPr>
      </p:pic>
      <p:sp>
        <p:nvSpPr>
          <p:cNvPr id="5" name="正方形/長方形 4">
            <a:extLst>
              <a:ext uri="{FF2B5EF4-FFF2-40B4-BE49-F238E27FC236}">
                <a16:creationId xmlns:a16="http://schemas.microsoft.com/office/drawing/2014/main" id="{46AFF7D1-ECC4-4A91-B154-2D332AB29265}"/>
              </a:ext>
            </a:extLst>
          </p:cNvPr>
          <p:cNvSpPr/>
          <p:nvPr/>
        </p:nvSpPr>
        <p:spPr>
          <a:xfrm flipV="1">
            <a:off x="5508103" y="2852936"/>
            <a:ext cx="3174371" cy="720080"/>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3805203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kumimoji="1" lang="en-US" altLang="ja-JP" dirty="0"/>
              <a:t>Lesson25</a:t>
            </a:r>
            <a:r>
              <a:rPr kumimoji="1" lang="ja-JP" altLang="en-US" dirty="0"/>
              <a:t>を開く</a:t>
            </a:r>
            <a:endParaRPr kumimoji="1" lang="en-US" altLang="ja-JP" dirty="0"/>
          </a:p>
          <a:p>
            <a:r>
              <a:rPr lang="ja-JP" altLang="en-US" dirty="0"/>
              <a:t>「</a:t>
            </a:r>
            <a:r>
              <a:rPr lang="en-US" altLang="ja-JP" dirty="0"/>
              <a:t>&lt;</a:t>
            </a:r>
            <a:r>
              <a:rPr lang="ja-JP" altLang="en-US" dirty="0"/>
              <a:t>事例</a:t>
            </a:r>
            <a:r>
              <a:rPr lang="en-US" altLang="ja-JP" dirty="0"/>
              <a:t>1&gt;…</a:t>
            </a:r>
            <a:r>
              <a:rPr lang="ja-JP" altLang="en-US" dirty="0"/>
              <a:t>」 「</a:t>
            </a:r>
            <a:r>
              <a:rPr lang="en-US" altLang="ja-JP" dirty="0"/>
              <a:t>&lt;</a:t>
            </a:r>
            <a:r>
              <a:rPr lang="ja-JP" altLang="en-US" dirty="0"/>
              <a:t>事例</a:t>
            </a:r>
            <a:r>
              <a:rPr lang="en-US" altLang="ja-JP" dirty="0"/>
              <a:t>2&gt;…</a:t>
            </a:r>
            <a:r>
              <a:rPr lang="ja-JP" altLang="en-US" dirty="0"/>
              <a:t>」 「</a:t>
            </a:r>
            <a:r>
              <a:rPr lang="en-US" altLang="ja-JP" dirty="0"/>
              <a:t>&lt;</a:t>
            </a:r>
            <a:r>
              <a:rPr lang="ja-JP" altLang="en-US" dirty="0"/>
              <a:t>事例</a:t>
            </a:r>
            <a:r>
              <a:rPr lang="en-US" altLang="ja-JP" dirty="0"/>
              <a:t>3&gt;…</a:t>
            </a:r>
            <a:r>
              <a:rPr lang="ja-JP" altLang="en-US" dirty="0"/>
              <a:t>」の段落に、左インデント「</a:t>
            </a:r>
            <a:r>
              <a:rPr lang="en-US" altLang="ja-JP" dirty="0"/>
              <a:t>1</a:t>
            </a:r>
            <a:r>
              <a:rPr lang="ja-JP" altLang="en-US" dirty="0"/>
              <a:t>字」、ぶら下げインデント「</a:t>
            </a:r>
            <a:r>
              <a:rPr lang="en-US" altLang="ja-JP" dirty="0"/>
              <a:t>5</a:t>
            </a:r>
            <a:r>
              <a:rPr lang="ja-JP" altLang="en-US" dirty="0"/>
              <a:t>字」を設定</a:t>
            </a:r>
          </a:p>
          <a:p>
            <a:endParaRPr kumimoji="1" lang="ja-JP" altLang="en-US" dirty="0"/>
          </a:p>
        </p:txBody>
      </p:sp>
    </p:spTree>
    <p:extLst>
      <p:ext uri="{BB962C8B-B14F-4D97-AF65-F5344CB8AC3E}">
        <p14:creationId xmlns:p14="http://schemas.microsoft.com/office/powerpoint/2010/main" val="15954322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FEC12E-7342-4F0A-B2FA-0D03F35F97EF}"/>
              </a:ext>
            </a:extLst>
          </p:cNvPr>
          <p:cNvSpPr>
            <a:spLocks noGrp="1"/>
          </p:cNvSpPr>
          <p:nvPr>
            <p:ph type="title"/>
          </p:nvPr>
        </p:nvSpPr>
        <p:spPr/>
        <p:txBody>
          <a:bodyPr/>
          <a:lstStyle/>
          <a:p>
            <a:r>
              <a:rPr kumimoji="1" lang="ja-JP" altLang="en-US" dirty="0"/>
              <a:t>書式のコピーと貼り付け</a:t>
            </a:r>
          </a:p>
        </p:txBody>
      </p:sp>
      <p:sp>
        <p:nvSpPr>
          <p:cNvPr id="3" name="テキスト プレースホルダー 2">
            <a:extLst>
              <a:ext uri="{FF2B5EF4-FFF2-40B4-BE49-F238E27FC236}">
                <a16:creationId xmlns:a16="http://schemas.microsoft.com/office/drawing/2014/main" id="{C0BB9A70-9520-46AA-A760-BECCD1D2431A}"/>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57071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03D9B2C-CEFF-4A6E-B42C-B24DE9F38291}"/>
              </a:ext>
            </a:extLst>
          </p:cNvPr>
          <p:cNvSpPr>
            <a:spLocks noGrp="1"/>
          </p:cNvSpPr>
          <p:nvPr>
            <p:ph type="title"/>
          </p:nvPr>
        </p:nvSpPr>
        <p:spPr/>
        <p:txBody>
          <a:bodyPr/>
          <a:lstStyle/>
          <a:p>
            <a:r>
              <a:rPr kumimoji="1" lang="ja-JP" altLang="en-US" dirty="0"/>
              <a:t>書式のコピーと貼り付け</a:t>
            </a:r>
          </a:p>
        </p:txBody>
      </p:sp>
      <p:sp>
        <p:nvSpPr>
          <p:cNvPr id="5" name="コンテンツ プレースホルダー 4">
            <a:extLst>
              <a:ext uri="{FF2B5EF4-FFF2-40B4-BE49-F238E27FC236}">
                <a16:creationId xmlns:a16="http://schemas.microsoft.com/office/drawing/2014/main" id="{F0B5CEB6-9D97-4948-A22D-0CD1D13F2F8C}"/>
              </a:ext>
            </a:extLst>
          </p:cNvPr>
          <p:cNvSpPr>
            <a:spLocks noGrp="1"/>
          </p:cNvSpPr>
          <p:nvPr>
            <p:ph idx="1"/>
          </p:nvPr>
        </p:nvSpPr>
        <p:spPr/>
        <p:txBody>
          <a:bodyPr/>
          <a:lstStyle/>
          <a:p>
            <a:r>
              <a:rPr lang="ja-JP" altLang="en-US" dirty="0"/>
              <a:t>文字や段落の書式のみコピーして他の場所に貼り付け</a:t>
            </a:r>
            <a:endParaRPr lang="en-US" altLang="ja-JP" dirty="0"/>
          </a:p>
          <a:p>
            <a:r>
              <a:rPr kumimoji="1" lang="ja-JP" altLang="en-US" dirty="0"/>
              <a:t>同じ書式を複数個所に適用したい場合に便利</a:t>
            </a:r>
            <a:endParaRPr kumimoji="1" lang="en-US" altLang="ja-JP" dirty="0"/>
          </a:p>
        </p:txBody>
      </p:sp>
    </p:spTree>
    <p:extLst>
      <p:ext uri="{BB962C8B-B14F-4D97-AF65-F5344CB8AC3E}">
        <p14:creationId xmlns:p14="http://schemas.microsoft.com/office/powerpoint/2010/main" val="2287689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03D9B2C-CEFF-4A6E-B42C-B24DE9F38291}"/>
              </a:ext>
            </a:extLst>
          </p:cNvPr>
          <p:cNvSpPr>
            <a:spLocks noGrp="1"/>
          </p:cNvSpPr>
          <p:nvPr>
            <p:ph type="title"/>
          </p:nvPr>
        </p:nvSpPr>
        <p:spPr/>
        <p:txBody>
          <a:bodyPr/>
          <a:lstStyle/>
          <a:p>
            <a:r>
              <a:rPr kumimoji="1" lang="ja-JP" altLang="en-US" dirty="0"/>
              <a:t>書式のコピーと貼り付け</a:t>
            </a:r>
          </a:p>
        </p:txBody>
      </p:sp>
      <p:sp>
        <p:nvSpPr>
          <p:cNvPr id="5" name="コンテンツ プレースホルダー 4">
            <a:extLst>
              <a:ext uri="{FF2B5EF4-FFF2-40B4-BE49-F238E27FC236}">
                <a16:creationId xmlns:a16="http://schemas.microsoft.com/office/drawing/2014/main" id="{F0B5CEB6-9D97-4948-A22D-0CD1D13F2F8C}"/>
              </a:ext>
            </a:extLst>
          </p:cNvPr>
          <p:cNvSpPr>
            <a:spLocks noGrp="1"/>
          </p:cNvSpPr>
          <p:nvPr>
            <p:ph idx="1"/>
          </p:nvPr>
        </p:nvSpPr>
        <p:spPr/>
        <p:txBody>
          <a:bodyPr/>
          <a:lstStyle/>
          <a:p>
            <a:r>
              <a:rPr lang="ja-JP" altLang="en-US" dirty="0"/>
              <a:t>コピー元を選択</a:t>
            </a:r>
            <a:endParaRPr lang="en-US" altLang="ja-JP" dirty="0"/>
          </a:p>
          <a:p>
            <a:r>
              <a:rPr lang="ja-JP" altLang="en-US" dirty="0"/>
              <a:t>ホームタブの「書式のコピー／貼り付け」ボタンをクリック</a:t>
            </a:r>
            <a:r>
              <a:rPr lang="en-US" altLang="ja-JP" dirty="0"/>
              <a:t>(</a:t>
            </a:r>
            <a:r>
              <a:rPr lang="ja-JP" altLang="en-US" dirty="0"/>
              <a:t>複数回貼り付けたい場合はダブルクリック</a:t>
            </a:r>
            <a:r>
              <a:rPr lang="en-US" altLang="ja-JP" dirty="0"/>
              <a:t>)</a:t>
            </a:r>
          </a:p>
          <a:p>
            <a:r>
              <a:rPr lang="ja-JP" altLang="en-US" dirty="0"/>
              <a:t>貼り付け先をドラッグ</a:t>
            </a:r>
            <a:endParaRPr kumimoji="1" lang="ja-JP" altLang="en-US" sz="2600" dirty="0"/>
          </a:p>
        </p:txBody>
      </p:sp>
      <p:pic>
        <p:nvPicPr>
          <p:cNvPr id="6" name="図 5">
            <a:extLst>
              <a:ext uri="{FF2B5EF4-FFF2-40B4-BE49-F238E27FC236}">
                <a16:creationId xmlns:a16="http://schemas.microsoft.com/office/drawing/2014/main" id="{48B64229-248E-43BB-942C-29B265C38C9B}"/>
              </a:ext>
            </a:extLst>
          </p:cNvPr>
          <p:cNvPicPr>
            <a:picLocks noChangeAspect="1"/>
          </p:cNvPicPr>
          <p:nvPr/>
        </p:nvPicPr>
        <p:blipFill>
          <a:blip r:embed="rId2"/>
          <a:stretch>
            <a:fillRect/>
          </a:stretch>
        </p:blipFill>
        <p:spPr>
          <a:xfrm>
            <a:off x="3657984" y="4370768"/>
            <a:ext cx="1828031" cy="2209419"/>
          </a:xfrm>
          <a:prstGeom prst="rect">
            <a:avLst/>
          </a:prstGeom>
        </p:spPr>
      </p:pic>
      <p:sp>
        <p:nvSpPr>
          <p:cNvPr id="7" name="正方形/長方形 6">
            <a:extLst>
              <a:ext uri="{FF2B5EF4-FFF2-40B4-BE49-F238E27FC236}">
                <a16:creationId xmlns:a16="http://schemas.microsoft.com/office/drawing/2014/main" id="{BC2CB0E1-B8A1-4A83-BF36-A4AB3E08D96F}"/>
              </a:ext>
            </a:extLst>
          </p:cNvPr>
          <p:cNvSpPr/>
          <p:nvPr/>
        </p:nvSpPr>
        <p:spPr>
          <a:xfrm>
            <a:off x="4319971" y="5787107"/>
            <a:ext cx="504056" cy="504056"/>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1379273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kumimoji="1" lang="en-US" altLang="ja-JP" dirty="0"/>
              <a:t>Lesson26</a:t>
            </a:r>
            <a:r>
              <a:rPr kumimoji="1" lang="ja-JP" altLang="en-US" dirty="0"/>
              <a:t>を開く</a:t>
            </a:r>
            <a:endParaRPr kumimoji="1" lang="en-US" altLang="ja-JP" dirty="0"/>
          </a:p>
          <a:p>
            <a:r>
              <a:rPr lang="ja-JP" altLang="en-US" dirty="0"/>
              <a:t>「◆楽しいスポーツで</a:t>
            </a:r>
            <a:r>
              <a:rPr lang="en-US" altLang="ja-JP" dirty="0"/>
              <a:t>…</a:t>
            </a:r>
            <a:r>
              <a:rPr lang="ja-JP" altLang="en-US" dirty="0"/>
              <a:t>」の段落に設定されている書式を「◆日頃から</a:t>
            </a:r>
            <a:r>
              <a:rPr lang="en-US" altLang="ja-JP" dirty="0"/>
              <a:t>…</a:t>
            </a:r>
            <a:r>
              <a:rPr lang="ja-JP" altLang="en-US" dirty="0"/>
              <a:t>」「◆健康管理センター</a:t>
            </a:r>
            <a:r>
              <a:rPr lang="en-US" altLang="ja-JP" dirty="0"/>
              <a:t>…</a:t>
            </a:r>
            <a:r>
              <a:rPr lang="ja-JP" altLang="en-US" dirty="0"/>
              <a:t>」の段落にコピー</a:t>
            </a:r>
          </a:p>
          <a:p>
            <a:endParaRPr kumimoji="1" lang="ja-JP" altLang="en-US" dirty="0"/>
          </a:p>
        </p:txBody>
      </p:sp>
    </p:spTree>
    <p:extLst>
      <p:ext uri="{BB962C8B-B14F-4D97-AF65-F5344CB8AC3E}">
        <p14:creationId xmlns:p14="http://schemas.microsoft.com/office/powerpoint/2010/main" val="31824921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FEC12E-7342-4F0A-B2FA-0D03F35F97EF}"/>
              </a:ext>
            </a:extLst>
          </p:cNvPr>
          <p:cNvSpPr>
            <a:spLocks noGrp="1"/>
          </p:cNvSpPr>
          <p:nvPr>
            <p:ph type="title"/>
          </p:nvPr>
        </p:nvSpPr>
        <p:spPr/>
        <p:txBody>
          <a:bodyPr/>
          <a:lstStyle/>
          <a:p>
            <a:r>
              <a:rPr lang="ja-JP" altLang="en-US" dirty="0"/>
              <a:t>スタイルの適用</a:t>
            </a:r>
            <a:endParaRPr kumimoji="1" lang="ja-JP" altLang="en-US" dirty="0"/>
          </a:p>
        </p:txBody>
      </p:sp>
      <p:sp>
        <p:nvSpPr>
          <p:cNvPr id="3" name="テキスト プレースホルダー 2">
            <a:extLst>
              <a:ext uri="{FF2B5EF4-FFF2-40B4-BE49-F238E27FC236}">
                <a16:creationId xmlns:a16="http://schemas.microsoft.com/office/drawing/2014/main" id="{C0BB9A70-9520-46AA-A760-BECCD1D2431A}"/>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768300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81E975-BF52-48C8-AD5D-30328780390B}"/>
              </a:ext>
            </a:extLst>
          </p:cNvPr>
          <p:cNvSpPr>
            <a:spLocks noGrp="1"/>
          </p:cNvSpPr>
          <p:nvPr>
            <p:ph type="title"/>
          </p:nvPr>
        </p:nvSpPr>
        <p:spPr/>
        <p:txBody>
          <a:bodyPr/>
          <a:lstStyle/>
          <a:p>
            <a:r>
              <a:rPr kumimoji="1" lang="ja-JP" altLang="en-US" dirty="0"/>
              <a:t>スタイル</a:t>
            </a:r>
          </a:p>
        </p:txBody>
      </p:sp>
      <p:sp>
        <p:nvSpPr>
          <p:cNvPr id="3" name="コンテンツ プレースホルダー 2">
            <a:extLst>
              <a:ext uri="{FF2B5EF4-FFF2-40B4-BE49-F238E27FC236}">
                <a16:creationId xmlns:a16="http://schemas.microsoft.com/office/drawing/2014/main" id="{B23853BB-D692-473C-8611-00C4667CC07C}"/>
              </a:ext>
            </a:extLst>
          </p:cNvPr>
          <p:cNvSpPr>
            <a:spLocks noGrp="1"/>
          </p:cNvSpPr>
          <p:nvPr>
            <p:ph idx="1"/>
          </p:nvPr>
        </p:nvSpPr>
        <p:spPr/>
        <p:txBody>
          <a:bodyPr/>
          <a:lstStyle/>
          <a:p>
            <a:r>
              <a:rPr kumimoji="1" lang="ja-JP" altLang="en-US" dirty="0"/>
              <a:t>文字／段落の書式を組み合わせに名前を付けたもの</a:t>
            </a:r>
            <a:endParaRPr kumimoji="1" lang="en-US" altLang="ja-JP" dirty="0"/>
          </a:p>
          <a:p>
            <a:pPr lvl="1"/>
            <a:r>
              <a:rPr lang="ja-JP" altLang="en-US" dirty="0"/>
              <a:t>例：「フォントは</a:t>
            </a:r>
            <a:r>
              <a:rPr lang="en-US" altLang="ja-JP" dirty="0"/>
              <a:t>MS</a:t>
            </a:r>
            <a:r>
              <a:rPr lang="ja-JP" altLang="en-US" dirty="0"/>
              <a:t>ゴシック」「サイズは</a:t>
            </a:r>
            <a:r>
              <a:rPr lang="en-US" altLang="ja-JP" dirty="0"/>
              <a:t>18</a:t>
            </a:r>
            <a:r>
              <a:rPr lang="ja-JP" altLang="en-US" dirty="0"/>
              <a:t>ポイント」などの組み合わせに「見出し</a:t>
            </a:r>
            <a:r>
              <a:rPr lang="en-US" altLang="ja-JP" dirty="0"/>
              <a:t>1</a:t>
            </a:r>
            <a:r>
              <a:rPr lang="ja-JP" altLang="en-US" dirty="0"/>
              <a:t>」の名前を付ける</a:t>
            </a:r>
            <a:endParaRPr kumimoji="1" lang="en-US" altLang="ja-JP" dirty="0"/>
          </a:p>
          <a:p>
            <a:r>
              <a:rPr lang="ja-JP" altLang="en-US" dirty="0"/>
              <a:t>複数の書式の組み合わせを文書のあちこちに設定したいときに便利</a:t>
            </a:r>
            <a:endParaRPr lang="en-US" altLang="ja-JP" dirty="0"/>
          </a:p>
          <a:p>
            <a:r>
              <a:rPr kumimoji="1" lang="ja-JP" altLang="en-US" dirty="0"/>
              <a:t>あらかじめ多数のスタイルが用意されている（組み込みスタイル）</a:t>
            </a:r>
          </a:p>
        </p:txBody>
      </p:sp>
    </p:spTree>
    <p:extLst>
      <p:ext uri="{BB962C8B-B14F-4D97-AF65-F5344CB8AC3E}">
        <p14:creationId xmlns:p14="http://schemas.microsoft.com/office/powerpoint/2010/main" val="5360586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3669EC-33DA-44F9-8386-4C28A71A4607}"/>
              </a:ext>
            </a:extLst>
          </p:cNvPr>
          <p:cNvSpPr>
            <a:spLocks noGrp="1"/>
          </p:cNvSpPr>
          <p:nvPr>
            <p:ph type="title"/>
          </p:nvPr>
        </p:nvSpPr>
        <p:spPr/>
        <p:txBody>
          <a:bodyPr/>
          <a:lstStyle/>
          <a:p>
            <a:r>
              <a:rPr kumimoji="1" lang="ja-JP" altLang="en-US" dirty="0"/>
              <a:t>スタイルの適用</a:t>
            </a:r>
          </a:p>
        </p:txBody>
      </p:sp>
      <p:sp>
        <p:nvSpPr>
          <p:cNvPr id="3" name="コンテンツ プレースホルダー 2">
            <a:extLst>
              <a:ext uri="{FF2B5EF4-FFF2-40B4-BE49-F238E27FC236}">
                <a16:creationId xmlns:a16="http://schemas.microsoft.com/office/drawing/2014/main" id="{33102E9F-522D-4B67-9E20-94E3DF2E3C8F}"/>
              </a:ext>
            </a:extLst>
          </p:cNvPr>
          <p:cNvSpPr>
            <a:spLocks noGrp="1"/>
          </p:cNvSpPr>
          <p:nvPr>
            <p:ph idx="1"/>
          </p:nvPr>
        </p:nvSpPr>
        <p:spPr>
          <a:xfrm>
            <a:off x="457200" y="1600201"/>
            <a:ext cx="8229600" cy="1252736"/>
          </a:xfrm>
        </p:spPr>
        <p:txBody>
          <a:bodyPr/>
          <a:lstStyle/>
          <a:p>
            <a:r>
              <a:rPr lang="ja-JP" altLang="en-US" dirty="0"/>
              <a:t>対象の範囲</a:t>
            </a:r>
            <a:r>
              <a:rPr kumimoji="1" lang="ja-JP" altLang="en-US" dirty="0"/>
              <a:t>を選択</a:t>
            </a:r>
            <a:endParaRPr kumimoji="1" lang="en-US" altLang="ja-JP" dirty="0"/>
          </a:p>
          <a:p>
            <a:r>
              <a:rPr lang="ja-JP" altLang="en-US" dirty="0"/>
              <a:t>ホームタブの「スタイル」部分で選択</a:t>
            </a:r>
            <a:endParaRPr kumimoji="1" lang="ja-JP" altLang="en-US" dirty="0"/>
          </a:p>
        </p:txBody>
      </p:sp>
      <p:pic>
        <p:nvPicPr>
          <p:cNvPr id="4" name="図 3">
            <a:extLst>
              <a:ext uri="{FF2B5EF4-FFF2-40B4-BE49-F238E27FC236}">
                <a16:creationId xmlns:a16="http://schemas.microsoft.com/office/drawing/2014/main" id="{C47F8A63-F6D0-4D09-8350-E20FF10B2514}"/>
              </a:ext>
            </a:extLst>
          </p:cNvPr>
          <p:cNvPicPr>
            <a:picLocks noChangeAspect="1"/>
          </p:cNvPicPr>
          <p:nvPr/>
        </p:nvPicPr>
        <p:blipFill>
          <a:blip r:embed="rId2"/>
          <a:stretch>
            <a:fillRect/>
          </a:stretch>
        </p:blipFill>
        <p:spPr>
          <a:xfrm>
            <a:off x="1765516" y="3032325"/>
            <a:ext cx="5612967" cy="2355701"/>
          </a:xfrm>
          <a:prstGeom prst="rect">
            <a:avLst/>
          </a:prstGeom>
        </p:spPr>
      </p:pic>
      <p:sp>
        <p:nvSpPr>
          <p:cNvPr id="5" name="正方形/長方形 4">
            <a:extLst>
              <a:ext uri="{FF2B5EF4-FFF2-40B4-BE49-F238E27FC236}">
                <a16:creationId xmlns:a16="http://schemas.microsoft.com/office/drawing/2014/main" id="{CFFA4507-75C6-4870-9DFD-687B0DEFB81C}"/>
              </a:ext>
            </a:extLst>
          </p:cNvPr>
          <p:cNvSpPr/>
          <p:nvPr/>
        </p:nvSpPr>
        <p:spPr>
          <a:xfrm>
            <a:off x="2267744" y="4048473"/>
            <a:ext cx="4680520" cy="964703"/>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37676429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4DDB9A-113E-4CDE-848A-55131B053667}"/>
              </a:ext>
            </a:extLst>
          </p:cNvPr>
          <p:cNvSpPr>
            <a:spLocks noGrp="1"/>
          </p:cNvSpPr>
          <p:nvPr>
            <p:ph type="title"/>
          </p:nvPr>
        </p:nvSpPr>
        <p:spPr/>
        <p:txBody>
          <a:bodyPr/>
          <a:lstStyle/>
          <a:p>
            <a:r>
              <a:rPr kumimoji="1" lang="ja-JP" altLang="en-US" dirty="0"/>
              <a:t>スタイル設定箇所の選択</a:t>
            </a:r>
          </a:p>
        </p:txBody>
      </p:sp>
      <p:sp>
        <p:nvSpPr>
          <p:cNvPr id="3" name="コンテンツ プレースホルダー 2">
            <a:extLst>
              <a:ext uri="{FF2B5EF4-FFF2-40B4-BE49-F238E27FC236}">
                <a16:creationId xmlns:a16="http://schemas.microsoft.com/office/drawing/2014/main" id="{C8D6A13E-F3BD-4F11-A9C6-355AC712FC78}"/>
              </a:ext>
            </a:extLst>
          </p:cNvPr>
          <p:cNvSpPr>
            <a:spLocks noGrp="1"/>
          </p:cNvSpPr>
          <p:nvPr>
            <p:ph idx="1"/>
          </p:nvPr>
        </p:nvSpPr>
        <p:spPr>
          <a:xfrm>
            <a:off x="457200" y="1600201"/>
            <a:ext cx="8229600" cy="1612776"/>
          </a:xfrm>
        </p:spPr>
        <p:txBody>
          <a:bodyPr/>
          <a:lstStyle/>
          <a:p>
            <a:r>
              <a:rPr kumimoji="1" lang="ja-JP" altLang="en-US" sz="2800" dirty="0"/>
              <a:t>ホームタブの「スタイル」部分で対象のスタイルを右クリック</a:t>
            </a:r>
            <a:endParaRPr kumimoji="1" lang="en-US" altLang="ja-JP" sz="2800" dirty="0"/>
          </a:p>
          <a:p>
            <a:r>
              <a:rPr lang="ja-JP" altLang="en-US" sz="2800" dirty="0"/>
              <a:t>「すべて選択」または「同じ書式を選択」をクリック</a:t>
            </a:r>
            <a:endParaRPr kumimoji="1" lang="ja-JP" altLang="en-US" sz="2800" dirty="0"/>
          </a:p>
        </p:txBody>
      </p:sp>
      <p:pic>
        <p:nvPicPr>
          <p:cNvPr id="4" name="図 3">
            <a:extLst>
              <a:ext uri="{FF2B5EF4-FFF2-40B4-BE49-F238E27FC236}">
                <a16:creationId xmlns:a16="http://schemas.microsoft.com/office/drawing/2014/main" id="{2E6A2C58-A41B-4BC1-97A3-26723C207B86}"/>
              </a:ext>
            </a:extLst>
          </p:cNvPr>
          <p:cNvPicPr>
            <a:picLocks noChangeAspect="1"/>
          </p:cNvPicPr>
          <p:nvPr/>
        </p:nvPicPr>
        <p:blipFill>
          <a:blip r:embed="rId2"/>
          <a:stretch>
            <a:fillRect/>
          </a:stretch>
        </p:blipFill>
        <p:spPr>
          <a:xfrm>
            <a:off x="1619672" y="3161357"/>
            <a:ext cx="5976664" cy="3219860"/>
          </a:xfrm>
          <a:prstGeom prst="rect">
            <a:avLst/>
          </a:prstGeom>
        </p:spPr>
      </p:pic>
    </p:spTree>
    <p:extLst>
      <p:ext uri="{BB962C8B-B14F-4D97-AF65-F5344CB8AC3E}">
        <p14:creationId xmlns:p14="http://schemas.microsoft.com/office/powerpoint/2010/main" val="3660822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0C6709-585B-40FE-A9A3-9BEB0C30B20A}"/>
              </a:ext>
            </a:extLst>
          </p:cNvPr>
          <p:cNvSpPr>
            <a:spLocks noGrp="1"/>
          </p:cNvSpPr>
          <p:nvPr>
            <p:ph type="title"/>
          </p:nvPr>
        </p:nvSpPr>
        <p:spPr/>
        <p:txBody>
          <a:bodyPr/>
          <a:lstStyle/>
          <a:p>
            <a:r>
              <a:rPr kumimoji="1" lang="ja-JP" altLang="en-US" dirty="0"/>
              <a:t>今日の内容</a:t>
            </a:r>
          </a:p>
        </p:txBody>
      </p:sp>
      <p:sp>
        <p:nvSpPr>
          <p:cNvPr id="3" name="コンテンツ プレースホルダー 2">
            <a:extLst>
              <a:ext uri="{FF2B5EF4-FFF2-40B4-BE49-F238E27FC236}">
                <a16:creationId xmlns:a16="http://schemas.microsoft.com/office/drawing/2014/main" id="{853D6D9D-C43F-4113-B337-54D864FD70AE}"/>
              </a:ext>
            </a:extLst>
          </p:cNvPr>
          <p:cNvSpPr>
            <a:spLocks noGrp="1"/>
          </p:cNvSpPr>
          <p:nvPr>
            <p:ph idx="1"/>
          </p:nvPr>
        </p:nvSpPr>
        <p:spPr/>
        <p:txBody>
          <a:bodyPr/>
          <a:lstStyle/>
          <a:p>
            <a:r>
              <a:rPr lang="ja-JP" altLang="en-US" dirty="0"/>
              <a:t>文字や段落の書式の設定</a:t>
            </a:r>
            <a:endParaRPr lang="en-US" altLang="ja-JP" dirty="0"/>
          </a:p>
          <a:p>
            <a:pPr lvl="1"/>
            <a:r>
              <a:rPr lang="ja-JP" altLang="en-US" dirty="0"/>
              <a:t>行間／段落間隔／インデントの設定</a:t>
            </a:r>
            <a:endParaRPr lang="en-US" altLang="ja-JP" dirty="0"/>
          </a:p>
          <a:p>
            <a:pPr lvl="1"/>
            <a:r>
              <a:rPr lang="ja-JP" altLang="en-US" dirty="0"/>
              <a:t>書式のコピーと貼り付け</a:t>
            </a:r>
          </a:p>
          <a:p>
            <a:pPr lvl="1"/>
            <a:r>
              <a:rPr lang="ja-JP" altLang="en-US" dirty="0"/>
              <a:t>スタイルの適用</a:t>
            </a:r>
          </a:p>
          <a:p>
            <a:pPr lvl="1"/>
            <a:r>
              <a:rPr lang="ja-JP" altLang="en-US" dirty="0"/>
              <a:t>書式のクリア</a:t>
            </a:r>
            <a:endParaRPr lang="en-US" altLang="ja-JP" dirty="0"/>
          </a:p>
        </p:txBody>
      </p:sp>
    </p:spTree>
    <p:extLst>
      <p:ext uri="{BB962C8B-B14F-4D97-AF65-F5344CB8AC3E}">
        <p14:creationId xmlns:p14="http://schemas.microsoft.com/office/powerpoint/2010/main" val="4907335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F3E646-94BE-4BA6-965A-636BE2B09D6E}"/>
              </a:ext>
            </a:extLst>
          </p:cNvPr>
          <p:cNvSpPr>
            <a:spLocks noGrp="1"/>
          </p:cNvSpPr>
          <p:nvPr>
            <p:ph type="title"/>
          </p:nvPr>
        </p:nvSpPr>
        <p:spPr/>
        <p:txBody>
          <a:bodyPr/>
          <a:lstStyle/>
          <a:p>
            <a:r>
              <a:rPr kumimoji="1" lang="ja-JP" altLang="en-US" dirty="0"/>
              <a:t>スタイルを元に戻す</a:t>
            </a:r>
          </a:p>
        </p:txBody>
      </p:sp>
      <p:sp>
        <p:nvSpPr>
          <p:cNvPr id="3" name="コンテンツ プレースホルダー 2">
            <a:extLst>
              <a:ext uri="{FF2B5EF4-FFF2-40B4-BE49-F238E27FC236}">
                <a16:creationId xmlns:a16="http://schemas.microsoft.com/office/drawing/2014/main" id="{AF8FFFB9-CDA5-4921-A1CB-412E13D3DE57}"/>
              </a:ext>
            </a:extLst>
          </p:cNvPr>
          <p:cNvSpPr>
            <a:spLocks noGrp="1"/>
          </p:cNvSpPr>
          <p:nvPr>
            <p:ph idx="1"/>
          </p:nvPr>
        </p:nvSpPr>
        <p:spPr>
          <a:xfrm>
            <a:off x="457200" y="1600201"/>
            <a:ext cx="8229600" cy="1324744"/>
          </a:xfrm>
        </p:spPr>
        <p:txBody>
          <a:bodyPr/>
          <a:lstStyle/>
          <a:p>
            <a:r>
              <a:rPr kumimoji="1" lang="ja-JP" altLang="en-US" dirty="0"/>
              <a:t>対象の範囲を選択</a:t>
            </a:r>
            <a:endParaRPr kumimoji="1" lang="en-US" altLang="ja-JP" dirty="0"/>
          </a:p>
          <a:p>
            <a:r>
              <a:rPr lang="ja-JP" altLang="en-US" dirty="0"/>
              <a:t>ホームタブの「スタイル」部分で「標準」を選択</a:t>
            </a:r>
            <a:endParaRPr kumimoji="1" lang="ja-JP" altLang="en-US" dirty="0"/>
          </a:p>
        </p:txBody>
      </p:sp>
      <p:pic>
        <p:nvPicPr>
          <p:cNvPr id="4" name="図 3">
            <a:extLst>
              <a:ext uri="{FF2B5EF4-FFF2-40B4-BE49-F238E27FC236}">
                <a16:creationId xmlns:a16="http://schemas.microsoft.com/office/drawing/2014/main" id="{12E08146-57A1-4D83-BA4A-709161954311}"/>
              </a:ext>
            </a:extLst>
          </p:cNvPr>
          <p:cNvPicPr>
            <a:picLocks noChangeAspect="1"/>
          </p:cNvPicPr>
          <p:nvPr/>
        </p:nvPicPr>
        <p:blipFill>
          <a:blip r:embed="rId2"/>
          <a:stretch>
            <a:fillRect/>
          </a:stretch>
        </p:blipFill>
        <p:spPr>
          <a:xfrm>
            <a:off x="1765516" y="3032325"/>
            <a:ext cx="5612967" cy="2355701"/>
          </a:xfrm>
          <a:prstGeom prst="rect">
            <a:avLst/>
          </a:prstGeom>
        </p:spPr>
      </p:pic>
      <p:sp>
        <p:nvSpPr>
          <p:cNvPr id="5" name="正方形/長方形 4">
            <a:extLst>
              <a:ext uri="{FF2B5EF4-FFF2-40B4-BE49-F238E27FC236}">
                <a16:creationId xmlns:a16="http://schemas.microsoft.com/office/drawing/2014/main" id="{6BC52440-7018-4135-B833-7C899BC52DBF}"/>
              </a:ext>
            </a:extLst>
          </p:cNvPr>
          <p:cNvSpPr/>
          <p:nvPr/>
        </p:nvSpPr>
        <p:spPr>
          <a:xfrm>
            <a:off x="2339752" y="4048473"/>
            <a:ext cx="1224136" cy="964703"/>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4008211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kumimoji="1" lang="en-US" altLang="ja-JP" dirty="0"/>
              <a:t>Lesson27</a:t>
            </a:r>
            <a:r>
              <a:rPr kumimoji="1" lang="ja-JP" altLang="en-US" dirty="0"/>
              <a:t>を開く</a:t>
            </a:r>
            <a:endParaRPr kumimoji="1" lang="en-US" altLang="ja-JP" dirty="0"/>
          </a:p>
          <a:p>
            <a:r>
              <a:rPr lang="ja-JP" altLang="en-US" dirty="0"/>
              <a:t>「◆楽しいスポーツで</a:t>
            </a:r>
            <a:r>
              <a:rPr lang="en-US" altLang="ja-JP" dirty="0"/>
              <a:t>…</a:t>
            </a:r>
            <a:r>
              <a:rPr lang="ja-JP" altLang="en-US" dirty="0"/>
              <a:t>」「◆日頃から</a:t>
            </a:r>
            <a:r>
              <a:rPr lang="en-US" altLang="ja-JP" dirty="0"/>
              <a:t>…</a:t>
            </a:r>
            <a:r>
              <a:rPr lang="ja-JP" altLang="en-US" dirty="0"/>
              <a:t>」「◆健康管理センター</a:t>
            </a:r>
            <a:r>
              <a:rPr lang="en-US" altLang="ja-JP" dirty="0"/>
              <a:t>…</a:t>
            </a:r>
            <a:r>
              <a:rPr lang="ja-JP" altLang="en-US" dirty="0"/>
              <a:t>」の段落にスタイル「見出し</a:t>
            </a:r>
            <a:r>
              <a:rPr lang="en-US" altLang="ja-JP" dirty="0"/>
              <a:t>1</a:t>
            </a:r>
            <a:r>
              <a:rPr lang="ja-JP" altLang="en-US" dirty="0"/>
              <a:t>」を設定</a:t>
            </a:r>
          </a:p>
          <a:p>
            <a:endParaRPr kumimoji="1" lang="ja-JP" altLang="en-US" dirty="0"/>
          </a:p>
        </p:txBody>
      </p:sp>
    </p:spTree>
    <p:extLst>
      <p:ext uri="{BB962C8B-B14F-4D97-AF65-F5344CB8AC3E}">
        <p14:creationId xmlns:p14="http://schemas.microsoft.com/office/powerpoint/2010/main" val="21592806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240557-4543-4150-9078-44287EF89AA1}"/>
              </a:ext>
            </a:extLst>
          </p:cNvPr>
          <p:cNvSpPr>
            <a:spLocks noGrp="1"/>
          </p:cNvSpPr>
          <p:nvPr>
            <p:ph type="title"/>
          </p:nvPr>
        </p:nvSpPr>
        <p:spPr/>
        <p:txBody>
          <a:bodyPr/>
          <a:lstStyle/>
          <a:p>
            <a:r>
              <a:rPr kumimoji="1" lang="ja-JP" altLang="en-US" dirty="0"/>
              <a:t>書式のクリア</a:t>
            </a:r>
          </a:p>
        </p:txBody>
      </p:sp>
      <p:sp>
        <p:nvSpPr>
          <p:cNvPr id="3" name="テキスト プレースホルダー 2">
            <a:extLst>
              <a:ext uri="{FF2B5EF4-FFF2-40B4-BE49-F238E27FC236}">
                <a16:creationId xmlns:a16="http://schemas.microsoft.com/office/drawing/2014/main" id="{55F8C207-E06A-4B4A-B425-CE29F8D76542}"/>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884191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0B5405-10D5-4C36-A1DD-54F862BBB413}"/>
              </a:ext>
            </a:extLst>
          </p:cNvPr>
          <p:cNvSpPr>
            <a:spLocks noGrp="1"/>
          </p:cNvSpPr>
          <p:nvPr>
            <p:ph type="title"/>
          </p:nvPr>
        </p:nvSpPr>
        <p:spPr/>
        <p:txBody>
          <a:bodyPr/>
          <a:lstStyle/>
          <a:p>
            <a:r>
              <a:rPr kumimoji="1" lang="ja-JP" altLang="en-US" dirty="0"/>
              <a:t>書式のクリア</a:t>
            </a:r>
          </a:p>
        </p:txBody>
      </p:sp>
      <p:sp>
        <p:nvSpPr>
          <p:cNvPr id="3" name="コンテンツ プレースホルダー 2">
            <a:extLst>
              <a:ext uri="{FF2B5EF4-FFF2-40B4-BE49-F238E27FC236}">
                <a16:creationId xmlns:a16="http://schemas.microsoft.com/office/drawing/2014/main" id="{D24DC1C2-EEA1-41CC-8BD5-88D35B927707}"/>
              </a:ext>
            </a:extLst>
          </p:cNvPr>
          <p:cNvSpPr>
            <a:spLocks noGrp="1"/>
          </p:cNvSpPr>
          <p:nvPr>
            <p:ph idx="1"/>
          </p:nvPr>
        </p:nvSpPr>
        <p:spPr>
          <a:xfrm>
            <a:off x="457200" y="1600201"/>
            <a:ext cx="8229600" cy="1143000"/>
          </a:xfrm>
        </p:spPr>
        <p:txBody>
          <a:bodyPr/>
          <a:lstStyle/>
          <a:p>
            <a:r>
              <a:rPr lang="ja-JP" altLang="en-US" dirty="0"/>
              <a:t>ホームタブのフォント部分の「すべての書式をクリア」ボタンをクリック</a:t>
            </a:r>
            <a:endParaRPr kumimoji="1" lang="en-US" altLang="ja-JP" dirty="0"/>
          </a:p>
        </p:txBody>
      </p:sp>
      <p:pic>
        <p:nvPicPr>
          <p:cNvPr id="4" name="図 3">
            <a:extLst>
              <a:ext uri="{FF2B5EF4-FFF2-40B4-BE49-F238E27FC236}">
                <a16:creationId xmlns:a16="http://schemas.microsoft.com/office/drawing/2014/main" id="{F13ECDB9-ACED-435E-88E0-3601A90CD34E}"/>
              </a:ext>
            </a:extLst>
          </p:cNvPr>
          <p:cNvPicPr>
            <a:picLocks noChangeAspect="1"/>
          </p:cNvPicPr>
          <p:nvPr/>
        </p:nvPicPr>
        <p:blipFill>
          <a:blip r:embed="rId2"/>
          <a:stretch>
            <a:fillRect/>
          </a:stretch>
        </p:blipFill>
        <p:spPr>
          <a:xfrm>
            <a:off x="1523105" y="2900181"/>
            <a:ext cx="6097790" cy="2357618"/>
          </a:xfrm>
          <a:prstGeom prst="rect">
            <a:avLst/>
          </a:prstGeom>
        </p:spPr>
      </p:pic>
      <p:sp>
        <p:nvSpPr>
          <p:cNvPr id="5" name="正方形/長方形 4">
            <a:extLst>
              <a:ext uri="{FF2B5EF4-FFF2-40B4-BE49-F238E27FC236}">
                <a16:creationId xmlns:a16="http://schemas.microsoft.com/office/drawing/2014/main" id="{947659C4-900B-47FF-B15E-718A63255BF9}"/>
              </a:ext>
            </a:extLst>
          </p:cNvPr>
          <p:cNvSpPr/>
          <p:nvPr/>
        </p:nvSpPr>
        <p:spPr>
          <a:xfrm flipV="1">
            <a:off x="6303333" y="3933056"/>
            <a:ext cx="572923" cy="504056"/>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9157051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9801FC-4A42-4B4E-B89E-D6379F691556}"/>
              </a:ext>
            </a:extLst>
          </p:cNvPr>
          <p:cNvSpPr>
            <a:spLocks noGrp="1"/>
          </p:cNvSpPr>
          <p:nvPr>
            <p:ph type="title"/>
          </p:nvPr>
        </p:nvSpPr>
        <p:spPr/>
        <p:txBody>
          <a:bodyPr/>
          <a:lstStyle/>
          <a:p>
            <a:r>
              <a:rPr kumimoji="1" lang="ja-JP" altLang="en-US" dirty="0"/>
              <a:t>文書全体を選択</a:t>
            </a:r>
          </a:p>
        </p:txBody>
      </p:sp>
      <p:sp>
        <p:nvSpPr>
          <p:cNvPr id="3" name="コンテンツ プレースホルダー 2">
            <a:extLst>
              <a:ext uri="{FF2B5EF4-FFF2-40B4-BE49-F238E27FC236}">
                <a16:creationId xmlns:a16="http://schemas.microsoft.com/office/drawing/2014/main" id="{38971D00-EC38-40E6-8BCD-FF9454213A53}"/>
              </a:ext>
            </a:extLst>
          </p:cNvPr>
          <p:cNvSpPr>
            <a:spLocks noGrp="1"/>
          </p:cNvSpPr>
          <p:nvPr>
            <p:ph idx="1"/>
          </p:nvPr>
        </p:nvSpPr>
        <p:spPr>
          <a:xfrm>
            <a:off x="457200" y="1600200"/>
            <a:ext cx="8229600" cy="1143001"/>
          </a:xfrm>
        </p:spPr>
        <p:txBody>
          <a:bodyPr/>
          <a:lstStyle/>
          <a:p>
            <a:r>
              <a:rPr kumimoji="1" lang="ja-JP" altLang="en-US" dirty="0"/>
              <a:t>ホームタブの「選択」→「すべて選択」をクリック</a:t>
            </a:r>
          </a:p>
        </p:txBody>
      </p:sp>
      <p:pic>
        <p:nvPicPr>
          <p:cNvPr id="4" name="図 3">
            <a:extLst>
              <a:ext uri="{FF2B5EF4-FFF2-40B4-BE49-F238E27FC236}">
                <a16:creationId xmlns:a16="http://schemas.microsoft.com/office/drawing/2014/main" id="{A67FBCB4-8C4C-44F3-848E-BC29EC8B29A3}"/>
              </a:ext>
            </a:extLst>
          </p:cNvPr>
          <p:cNvPicPr>
            <a:picLocks noChangeAspect="1"/>
          </p:cNvPicPr>
          <p:nvPr/>
        </p:nvPicPr>
        <p:blipFill>
          <a:blip r:embed="rId2"/>
          <a:stretch>
            <a:fillRect/>
          </a:stretch>
        </p:blipFill>
        <p:spPr>
          <a:xfrm>
            <a:off x="2483768" y="2743201"/>
            <a:ext cx="4176464" cy="3280606"/>
          </a:xfrm>
          <a:prstGeom prst="rect">
            <a:avLst/>
          </a:prstGeom>
        </p:spPr>
      </p:pic>
      <p:sp>
        <p:nvSpPr>
          <p:cNvPr id="5" name="正方形/長方形 4">
            <a:extLst>
              <a:ext uri="{FF2B5EF4-FFF2-40B4-BE49-F238E27FC236}">
                <a16:creationId xmlns:a16="http://schemas.microsoft.com/office/drawing/2014/main" id="{3C9C4982-83FE-41F4-9532-51C596797354}"/>
              </a:ext>
            </a:extLst>
          </p:cNvPr>
          <p:cNvSpPr/>
          <p:nvPr/>
        </p:nvSpPr>
        <p:spPr>
          <a:xfrm flipV="1">
            <a:off x="4355976" y="4131476"/>
            <a:ext cx="864096" cy="37764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6" name="正方形/長方形 5">
            <a:extLst>
              <a:ext uri="{FF2B5EF4-FFF2-40B4-BE49-F238E27FC236}">
                <a16:creationId xmlns:a16="http://schemas.microsoft.com/office/drawing/2014/main" id="{71C554FA-2767-44A2-8A8C-838FEC495B17}"/>
              </a:ext>
            </a:extLst>
          </p:cNvPr>
          <p:cNvSpPr/>
          <p:nvPr/>
        </p:nvSpPr>
        <p:spPr>
          <a:xfrm flipV="1">
            <a:off x="2987824" y="4491516"/>
            <a:ext cx="1440160" cy="37764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6914780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5243AC-6817-418C-B1DA-3C4104F0E312}"/>
              </a:ext>
            </a:extLst>
          </p:cNvPr>
          <p:cNvSpPr>
            <a:spLocks noGrp="1"/>
          </p:cNvSpPr>
          <p:nvPr>
            <p:ph type="title"/>
          </p:nvPr>
        </p:nvSpPr>
        <p:spPr/>
        <p:txBody>
          <a:bodyPr/>
          <a:lstStyle/>
          <a:p>
            <a:r>
              <a:rPr lang="ja-JP" altLang="en-US" dirty="0"/>
              <a:t>練習</a:t>
            </a:r>
            <a:endParaRPr kumimoji="1" lang="ja-JP" altLang="en-US" dirty="0"/>
          </a:p>
        </p:txBody>
      </p:sp>
      <p:sp>
        <p:nvSpPr>
          <p:cNvPr id="3" name="コンテンツ プレースホルダー 2">
            <a:extLst>
              <a:ext uri="{FF2B5EF4-FFF2-40B4-BE49-F238E27FC236}">
                <a16:creationId xmlns:a16="http://schemas.microsoft.com/office/drawing/2014/main" id="{612ADE38-809B-4EFF-AC70-CF7B44F56E4C}"/>
              </a:ext>
            </a:extLst>
          </p:cNvPr>
          <p:cNvSpPr>
            <a:spLocks noGrp="1"/>
          </p:cNvSpPr>
          <p:nvPr>
            <p:ph idx="1"/>
          </p:nvPr>
        </p:nvSpPr>
        <p:spPr/>
        <p:txBody>
          <a:bodyPr/>
          <a:lstStyle/>
          <a:p>
            <a:r>
              <a:rPr kumimoji="1" lang="en-US" altLang="ja-JP" dirty="0"/>
              <a:t>Lesson28</a:t>
            </a:r>
            <a:r>
              <a:rPr kumimoji="1" lang="ja-JP" altLang="en-US" dirty="0"/>
              <a:t>を開く</a:t>
            </a:r>
            <a:endParaRPr kumimoji="1" lang="en-US" altLang="ja-JP" dirty="0"/>
          </a:p>
          <a:p>
            <a:r>
              <a:rPr lang="ja-JP" altLang="en-US" dirty="0"/>
              <a:t>文書全体の書式をクリア</a:t>
            </a:r>
          </a:p>
          <a:p>
            <a:endParaRPr kumimoji="1" lang="ja-JP" altLang="en-US" dirty="0"/>
          </a:p>
        </p:txBody>
      </p:sp>
    </p:spTree>
    <p:extLst>
      <p:ext uri="{BB962C8B-B14F-4D97-AF65-F5344CB8AC3E}">
        <p14:creationId xmlns:p14="http://schemas.microsoft.com/office/powerpoint/2010/main" val="17906727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A24C3C8-04BF-44BD-9578-E98CF6ABD84F}"/>
              </a:ext>
            </a:extLst>
          </p:cNvPr>
          <p:cNvSpPr>
            <a:spLocks noGrp="1"/>
          </p:cNvSpPr>
          <p:nvPr>
            <p:ph idx="1"/>
          </p:nvPr>
        </p:nvSpPr>
        <p:spPr>
          <a:xfrm>
            <a:off x="457200" y="260648"/>
            <a:ext cx="8229600" cy="4530725"/>
          </a:xfrm>
        </p:spPr>
        <p:txBody>
          <a:bodyPr/>
          <a:lstStyle/>
          <a:p>
            <a:r>
              <a:rPr kumimoji="1" lang="en-US" altLang="ja-JP" sz="2800" dirty="0"/>
              <a:t>Lesson25</a:t>
            </a:r>
            <a:r>
              <a:rPr kumimoji="1" lang="ja-JP" altLang="en-US" sz="2800" dirty="0"/>
              <a:t>を開く</a:t>
            </a:r>
          </a:p>
          <a:p>
            <a:r>
              <a:rPr kumimoji="1" lang="ja-JP" altLang="en-US" sz="2800" dirty="0"/>
              <a:t>「</a:t>
            </a:r>
            <a:r>
              <a:rPr kumimoji="1" lang="en-US" altLang="ja-JP" sz="2800" dirty="0"/>
              <a:t>&lt;</a:t>
            </a:r>
            <a:r>
              <a:rPr kumimoji="1" lang="ja-JP" altLang="en-US" sz="2800" dirty="0"/>
              <a:t>事例</a:t>
            </a:r>
            <a:r>
              <a:rPr kumimoji="1" lang="en-US" altLang="ja-JP" sz="2800" dirty="0"/>
              <a:t>1&gt;…</a:t>
            </a:r>
            <a:r>
              <a:rPr kumimoji="1" lang="ja-JP" altLang="en-US" sz="2800" dirty="0"/>
              <a:t>」 「</a:t>
            </a:r>
            <a:r>
              <a:rPr kumimoji="1" lang="en-US" altLang="ja-JP" sz="2800" dirty="0"/>
              <a:t>&lt;</a:t>
            </a:r>
            <a:r>
              <a:rPr kumimoji="1" lang="ja-JP" altLang="en-US" sz="2800" dirty="0"/>
              <a:t>事例</a:t>
            </a:r>
            <a:r>
              <a:rPr kumimoji="1" lang="en-US" altLang="ja-JP" sz="2800" dirty="0"/>
              <a:t>2&gt;…</a:t>
            </a:r>
            <a:r>
              <a:rPr kumimoji="1" lang="ja-JP" altLang="en-US" sz="2800" dirty="0"/>
              <a:t>」 「</a:t>
            </a:r>
            <a:r>
              <a:rPr kumimoji="1" lang="en-US" altLang="ja-JP" sz="2800" dirty="0"/>
              <a:t>&lt;</a:t>
            </a:r>
            <a:r>
              <a:rPr kumimoji="1" lang="ja-JP" altLang="en-US" sz="2800" dirty="0"/>
              <a:t>事例</a:t>
            </a:r>
            <a:r>
              <a:rPr kumimoji="1" lang="en-US" altLang="ja-JP" sz="2800" dirty="0"/>
              <a:t>3&gt;…</a:t>
            </a:r>
            <a:r>
              <a:rPr kumimoji="1" lang="ja-JP" altLang="en-US" sz="2800" dirty="0"/>
              <a:t>」の段落に、左インデント「</a:t>
            </a:r>
            <a:r>
              <a:rPr kumimoji="1" lang="en-US" altLang="ja-JP" sz="2800" dirty="0"/>
              <a:t>1</a:t>
            </a:r>
            <a:r>
              <a:rPr kumimoji="1" lang="ja-JP" altLang="en-US" sz="2800" dirty="0"/>
              <a:t>字」、ぶら下げインデント「</a:t>
            </a:r>
            <a:r>
              <a:rPr kumimoji="1" lang="en-US" altLang="ja-JP" sz="2800" dirty="0"/>
              <a:t>5</a:t>
            </a:r>
            <a:r>
              <a:rPr kumimoji="1" lang="ja-JP" altLang="en-US" sz="2800" dirty="0"/>
              <a:t>字」を設定</a:t>
            </a:r>
            <a:endParaRPr kumimoji="1" lang="en-US" altLang="ja-JP" sz="2800" dirty="0"/>
          </a:p>
          <a:p>
            <a:r>
              <a:rPr kumimoji="1" lang="en-US" altLang="ja-JP" sz="2800" dirty="0"/>
              <a:t>Lesson26</a:t>
            </a:r>
            <a:r>
              <a:rPr kumimoji="1" lang="ja-JP" altLang="en-US" sz="2800" dirty="0"/>
              <a:t>を開く</a:t>
            </a:r>
            <a:endParaRPr kumimoji="1" lang="en-US" altLang="ja-JP" sz="2800" dirty="0"/>
          </a:p>
          <a:p>
            <a:r>
              <a:rPr lang="ja-JP" altLang="en-US" sz="2800" dirty="0"/>
              <a:t>「◆楽しいスポーツで</a:t>
            </a:r>
            <a:r>
              <a:rPr lang="en-US" altLang="ja-JP" sz="2800" dirty="0"/>
              <a:t>…</a:t>
            </a:r>
            <a:r>
              <a:rPr lang="ja-JP" altLang="en-US" sz="2800" dirty="0"/>
              <a:t>」の段落に設定されている書式を「◆日頃から</a:t>
            </a:r>
            <a:r>
              <a:rPr lang="en-US" altLang="ja-JP" sz="2800" dirty="0"/>
              <a:t>…</a:t>
            </a:r>
            <a:r>
              <a:rPr lang="ja-JP" altLang="en-US" sz="2800" dirty="0"/>
              <a:t>」「◆健康管理センター</a:t>
            </a:r>
            <a:r>
              <a:rPr lang="en-US" altLang="ja-JP" sz="2800" dirty="0"/>
              <a:t>…</a:t>
            </a:r>
            <a:r>
              <a:rPr lang="ja-JP" altLang="en-US" sz="2800" dirty="0"/>
              <a:t>」の段落にコピー</a:t>
            </a:r>
            <a:endParaRPr lang="en-US" altLang="ja-JP" sz="2800" dirty="0"/>
          </a:p>
          <a:p>
            <a:r>
              <a:rPr kumimoji="1" lang="en-US" altLang="ja-JP" sz="2800" dirty="0"/>
              <a:t>Lesson27</a:t>
            </a:r>
            <a:r>
              <a:rPr kumimoji="1" lang="ja-JP" altLang="en-US" sz="2800" dirty="0"/>
              <a:t>を開く</a:t>
            </a:r>
            <a:endParaRPr kumimoji="1" lang="en-US" altLang="ja-JP" sz="2800" dirty="0"/>
          </a:p>
          <a:p>
            <a:r>
              <a:rPr lang="ja-JP" altLang="en-US" sz="2800" dirty="0"/>
              <a:t>「◆楽しいスポーツで</a:t>
            </a:r>
            <a:r>
              <a:rPr lang="en-US" altLang="ja-JP" sz="2800" dirty="0"/>
              <a:t>…</a:t>
            </a:r>
            <a:r>
              <a:rPr lang="ja-JP" altLang="en-US" sz="2800" dirty="0"/>
              <a:t>」「◆日頃から</a:t>
            </a:r>
            <a:r>
              <a:rPr lang="en-US" altLang="ja-JP" sz="2800" dirty="0"/>
              <a:t>…</a:t>
            </a:r>
            <a:r>
              <a:rPr lang="ja-JP" altLang="en-US" sz="2800" dirty="0"/>
              <a:t>」「◆健康管理センター</a:t>
            </a:r>
            <a:r>
              <a:rPr lang="en-US" altLang="ja-JP" sz="2800" dirty="0"/>
              <a:t>…</a:t>
            </a:r>
            <a:r>
              <a:rPr lang="ja-JP" altLang="en-US" sz="2800" dirty="0"/>
              <a:t>」の段落にスタイル「見出し</a:t>
            </a:r>
            <a:r>
              <a:rPr lang="en-US" altLang="ja-JP" sz="2800" dirty="0"/>
              <a:t>1</a:t>
            </a:r>
            <a:r>
              <a:rPr lang="ja-JP" altLang="en-US" sz="2800" dirty="0"/>
              <a:t>」を設定</a:t>
            </a:r>
          </a:p>
          <a:p>
            <a:r>
              <a:rPr kumimoji="1" lang="en-US" altLang="ja-JP" sz="2800" dirty="0"/>
              <a:t>Lesson28</a:t>
            </a:r>
            <a:r>
              <a:rPr kumimoji="1" lang="ja-JP" altLang="en-US" sz="2800" dirty="0"/>
              <a:t>を開く</a:t>
            </a:r>
            <a:endParaRPr kumimoji="1" lang="en-US" altLang="ja-JP" sz="2800" dirty="0"/>
          </a:p>
          <a:p>
            <a:r>
              <a:rPr lang="ja-JP" altLang="en-US" sz="2800" dirty="0"/>
              <a:t>文書全体の書式をクリア</a:t>
            </a:r>
          </a:p>
          <a:p>
            <a:pPr marL="0" indent="0">
              <a:buNone/>
            </a:pPr>
            <a:endParaRPr lang="ja-JP" altLang="en-US" sz="2800" dirty="0"/>
          </a:p>
          <a:p>
            <a:endParaRPr kumimoji="1" lang="ja-JP" altLang="en-US" sz="2800" dirty="0"/>
          </a:p>
          <a:p>
            <a:endParaRPr kumimoji="1" lang="ja-JP" altLang="en-US" sz="2800" dirty="0"/>
          </a:p>
        </p:txBody>
      </p:sp>
    </p:spTree>
    <p:extLst>
      <p:ext uri="{BB962C8B-B14F-4D97-AF65-F5344CB8AC3E}">
        <p14:creationId xmlns:p14="http://schemas.microsoft.com/office/powerpoint/2010/main" val="1382877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6267E66-CF3E-4F1F-A80C-484A3C69D04C}"/>
              </a:ext>
            </a:extLst>
          </p:cNvPr>
          <p:cNvSpPr>
            <a:spLocks noGrp="1"/>
          </p:cNvSpPr>
          <p:nvPr>
            <p:ph type="title"/>
          </p:nvPr>
        </p:nvSpPr>
        <p:spPr/>
        <p:txBody>
          <a:bodyPr/>
          <a:lstStyle/>
          <a:p>
            <a:r>
              <a:rPr kumimoji="1" lang="ja-JP" altLang="en-US" dirty="0"/>
              <a:t>授業で使うファイルの準備</a:t>
            </a:r>
          </a:p>
        </p:txBody>
      </p:sp>
      <p:sp>
        <p:nvSpPr>
          <p:cNvPr id="5" name="テキスト プレースホルダー 4">
            <a:extLst>
              <a:ext uri="{FF2B5EF4-FFF2-40B4-BE49-F238E27FC236}">
                <a16:creationId xmlns:a16="http://schemas.microsoft.com/office/drawing/2014/main" id="{C485590F-251F-4D93-8D6C-A42F10A76776}"/>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535381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25B90820-9BA2-4F95-9657-394A444676CA}"/>
              </a:ext>
            </a:extLst>
          </p:cNvPr>
          <p:cNvSpPr>
            <a:spLocks noGrp="1"/>
          </p:cNvSpPr>
          <p:nvPr>
            <p:ph type="title"/>
          </p:nvPr>
        </p:nvSpPr>
        <p:spPr/>
        <p:txBody>
          <a:bodyPr/>
          <a:lstStyle/>
          <a:p>
            <a:r>
              <a:rPr kumimoji="1" lang="ja-JP" altLang="en-US" dirty="0"/>
              <a:t>準備</a:t>
            </a:r>
          </a:p>
        </p:txBody>
      </p:sp>
      <p:sp>
        <p:nvSpPr>
          <p:cNvPr id="5" name="コンテンツ プレースホルダー 4">
            <a:extLst>
              <a:ext uri="{FF2B5EF4-FFF2-40B4-BE49-F238E27FC236}">
                <a16:creationId xmlns:a16="http://schemas.microsoft.com/office/drawing/2014/main" id="{E38E3D29-4D0A-4318-BF03-C610E1FC48CC}"/>
              </a:ext>
            </a:extLst>
          </p:cNvPr>
          <p:cNvSpPr>
            <a:spLocks noGrp="1"/>
          </p:cNvSpPr>
          <p:nvPr>
            <p:ph idx="1"/>
          </p:nvPr>
        </p:nvSpPr>
        <p:spPr/>
        <p:txBody>
          <a:bodyPr/>
          <a:lstStyle/>
          <a:p>
            <a:r>
              <a:rPr kumimoji="1" lang="en-US" altLang="ja-JP" dirty="0"/>
              <a:t>USB</a:t>
            </a:r>
            <a:r>
              <a:rPr kumimoji="1" lang="ja-JP" altLang="en-US" dirty="0"/>
              <a:t>メモリをパソコンに差し込む</a:t>
            </a:r>
            <a:endParaRPr kumimoji="1" lang="en-US" altLang="ja-JP" dirty="0"/>
          </a:p>
          <a:p>
            <a:r>
              <a:rPr kumimoji="1" lang="ja-JP" altLang="en-US" dirty="0"/>
              <a:t>デスクトップ上の「情報処理演習</a:t>
            </a:r>
            <a:r>
              <a:rPr kumimoji="1" lang="en-US" altLang="ja-JP" dirty="0"/>
              <a:t>(MOS)</a:t>
            </a:r>
            <a:r>
              <a:rPr kumimoji="1" lang="ja-JP" altLang="en-US" dirty="0"/>
              <a:t>」のアイコンをダブルクリック</a:t>
            </a:r>
          </a:p>
        </p:txBody>
      </p:sp>
    </p:spTree>
    <p:extLst>
      <p:ext uri="{BB962C8B-B14F-4D97-AF65-F5344CB8AC3E}">
        <p14:creationId xmlns:p14="http://schemas.microsoft.com/office/powerpoint/2010/main" val="396647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B3773A3-8444-489C-AA34-CDBB270A0DE2}"/>
              </a:ext>
            </a:extLst>
          </p:cNvPr>
          <p:cNvPicPr>
            <a:picLocks noChangeAspect="1"/>
          </p:cNvPicPr>
          <p:nvPr/>
        </p:nvPicPr>
        <p:blipFill>
          <a:blip r:embed="rId2"/>
          <a:stretch>
            <a:fillRect/>
          </a:stretch>
        </p:blipFill>
        <p:spPr>
          <a:xfrm>
            <a:off x="1979712" y="2978812"/>
            <a:ext cx="4716016" cy="3392052"/>
          </a:xfrm>
          <a:prstGeom prst="rect">
            <a:avLst/>
          </a:prstGeom>
        </p:spPr>
      </p:pic>
      <p:sp>
        <p:nvSpPr>
          <p:cNvPr id="2" name="タイトル 1">
            <a:extLst>
              <a:ext uri="{FF2B5EF4-FFF2-40B4-BE49-F238E27FC236}">
                <a16:creationId xmlns:a16="http://schemas.microsoft.com/office/drawing/2014/main" id="{1CAA9AC6-C63B-4DD1-9510-CBF9EE640BB7}"/>
              </a:ext>
            </a:extLst>
          </p:cNvPr>
          <p:cNvSpPr>
            <a:spLocks noGrp="1"/>
          </p:cNvSpPr>
          <p:nvPr>
            <p:ph type="title"/>
          </p:nvPr>
        </p:nvSpPr>
        <p:spPr/>
        <p:txBody>
          <a:bodyPr/>
          <a:lstStyle/>
          <a:p>
            <a:r>
              <a:rPr kumimoji="1" lang="ja-JP" altLang="en-US" sz="3800" dirty="0"/>
              <a:t>ファイルのダウンロード</a:t>
            </a:r>
          </a:p>
        </p:txBody>
      </p:sp>
      <p:sp>
        <p:nvSpPr>
          <p:cNvPr id="3" name="コンテンツ プレースホルダー 2">
            <a:extLst>
              <a:ext uri="{FF2B5EF4-FFF2-40B4-BE49-F238E27FC236}">
                <a16:creationId xmlns:a16="http://schemas.microsoft.com/office/drawing/2014/main" id="{41F75516-562A-41F1-8780-2FA79CB47EB4}"/>
              </a:ext>
            </a:extLst>
          </p:cNvPr>
          <p:cNvSpPr>
            <a:spLocks noGrp="1"/>
          </p:cNvSpPr>
          <p:nvPr>
            <p:ph idx="1"/>
          </p:nvPr>
        </p:nvSpPr>
        <p:spPr>
          <a:xfrm>
            <a:off x="457200" y="1600201"/>
            <a:ext cx="8229600" cy="2260848"/>
          </a:xfrm>
        </p:spPr>
        <p:txBody>
          <a:bodyPr/>
          <a:lstStyle/>
          <a:p>
            <a:r>
              <a:rPr kumimoji="1" lang="ja-JP" altLang="en-US" sz="2400" dirty="0"/>
              <a:t>情報処理ホームページに接続</a:t>
            </a:r>
            <a:endParaRPr kumimoji="1" lang="en-US" altLang="ja-JP" sz="2400" dirty="0"/>
          </a:p>
          <a:p>
            <a:r>
              <a:rPr kumimoji="1" lang="ja-JP" altLang="en-US" sz="2400" dirty="0"/>
              <a:t>練習用文書の「全ファイル」を右クリック</a:t>
            </a:r>
            <a:endParaRPr kumimoji="1" lang="en-US" altLang="ja-JP" sz="2400" dirty="0"/>
          </a:p>
          <a:p>
            <a:r>
              <a:rPr lang="ja-JP" altLang="en-US" sz="2400" dirty="0"/>
              <a:t>メニューの「名前を付けてリンクを保存」をクリック</a:t>
            </a:r>
            <a:r>
              <a:rPr lang="en-US" altLang="ja-JP" sz="2400" dirty="0"/>
              <a:t>	</a:t>
            </a:r>
            <a:endParaRPr kumimoji="1" lang="ja-JP" altLang="en-US" sz="2400" dirty="0"/>
          </a:p>
        </p:txBody>
      </p:sp>
      <p:sp>
        <p:nvSpPr>
          <p:cNvPr id="5" name="正方形/長方形 4">
            <a:extLst>
              <a:ext uri="{FF2B5EF4-FFF2-40B4-BE49-F238E27FC236}">
                <a16:creationId xmlns:a16="http://schemas.microsoft.com/office/drawing/2014/main" id="{439AB56F-28FE-4A6F-B7AC-7FA960489562}"/>
              </a:ext>
            </a:extLst>
          </p:cNvPr>
          <p:cNvSpPr/>
          <p:nvPr/>
        </p:nvSpPr>
        <p:spPr>
          <a:xfrm>
            <a:off x="2195736" y="5039949"/>
            <a:ext cx="720080" cy="217850"/>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FF0000"/>
              </a:solidFill>
            </a:endParaRPr>
          </a:p>
        </p:txBody>
      </p:sp>
      <p:sp>
        <p:nvSpPr>
          <p:cNvPr id="9" name="正方形/長方形 8">
            <a:extLst>
              <a:ext uri="{FF2B5EF4-FFF2-40B4-BE49-F238E27FC236}">
                <a16:creationId xmlns:a16="http://schemas.microsoft.com/office/drawing/2014/main" id="{71F9D507-62A0-4CB9-98AD-CEEBAE96490F}"/>
              </a:ext>
            </a:extLst>
          </p:cNvPr>
          <p:cNvSpPr/>
          <p:nvPr/>
        </p:nvSpPr>
        <p:spPr>
          <a:xfrm>
            <a:off x="2843808" y="5947067"/>
            <a:ext cx="1152128" cy="281135"/>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47885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C8C18D56-C830-4016-B026-F22A1547159B}"/>
              </a:ext>
            </a:extLst>
          </p:cNvPr>
          <p:cNvPicPr>
            <a:picLocks noChangeAspect="1"/>
          </p:cNvPicPr>
          <p:nvPr/>
        </p:nvPicPr>
        <p:blipFill>
          <a:blip r:embed="rId2"/>
          <a:stretch>
            <a:fillRect/>
          </a:stretch>
        </p:blipFill>
        <p:spPr>
          <a:xfrm>
            <a:off x="1861257" y="3091272"/>
            <a:ext cx="5231023" cy="3263279"/>
          </a:xfrm>
          <a:prstGeom prst="rect">
            <a:avLst/>
          </a:prstGeom>
        </p:spPr>
      </p:pic>
      <p:sp>
        <p:nvSpPr>
          <p:cNvPr id="2" name="タイトル 1">
            <a:extLst>
              <a:ext uri="{FF2B5EF4-FFF2-40B4-BE49-F238E27FC236}">
                <a16:creationId xmlns:a16="http://schemas.microsoft.com/office/drawing/2014/main" id="{60EE76B7-267F-4538-AA69-EF631D771B81}"/>
              </a:ext>
            </a:extLst>
          </p:cNvPr>
          <p:cNvSpPr>
            <a:spLocks noGrp="1"/>
          </p:cNvSpPr>
          <p:nvPr>
            <p:ph type="title"/>
          </p:nvPr>
        </p:nvSpPr>
        <p:spPr/>
        <p:txBody>
          <a:bodyPr/>
          <a:lstStyle/>
          <a:p>
            <a:r>
              <a:rPr kumimoji="1" lang="ja-JP" altLang="en-US" sz="3900" dirty="0"/>
              <a:t>ファイルのダウンロード</a:t>
            </a:r>
          </a:p>
        </p:txBody>
      </p:sp>
      <p:sp>
        <p:nvSpPr>
          <p:cNvPr id="3" name="コンテンツ プレースホルダー 2">
            <a:extLst>
              <a:ext uri="{FF2B5EF4-FFF2-40B4-BE49-F238E27FC236}">
                <a16:creationId xmlns:a16="http://schemas.microsoft.com/office/drawing/2014/main" id="{C71678B4-A8E9-4B56-9119-A0CD388F237F}"/>
              </a:ext>
            </a:extLst>
          </p:cNvPr>
          <p:cNvSpPr>
            <a:spLocks noGrp="1"/>
          </p:cNvSpPr>
          <p:nvPr>
            <p:ph idx="1"/>
          </p:nvPr>
        </p:nvSpPr>
        <p:spPr>
          <a:xfrm>
            <a:off x="457200" y="1600201"/>
            <a:ext cx="8229600" cy="1396751"/>
          </a:xfrm>
        </p:spPr>
        <p:txBody>
          <a:bodyPr/>
          <a:lstStyle/>
          <a:p>
            <a:r>
              <a:rPr kumimoji="1" lang="ja-JP" altLang="en-US" sz="2400" dirty="0"/>
              <a:t>「名前を付けて保存」画面が開く</a:t>
            </a:r>
            <a:endParaRPr kumimoji="1" lang="en-US" altLang="ja-JP" sz="2400" dirty="0"/>
          </a:p>
          <a:p>
            <a:r>
              <a:rPr kumimoji="1" lang="ja-JP" altLang="en-US" sz="2400" dirty="0"/>
              <a:t>画面左端の部分で「</a:t>
            </a:r>
            <a:r>
              <a:rPr kumimoji="1" lang="en-US" altLang="ja-JP" sz="2400" dirty="0"/>
              <a:t>USB</a:t>
            </a:r>
            <a:r>
              <a:rPr kumimoji="1" lang="ja-JP" altLang="en-US" sz="2400" dirty="0"/>
              <a:t>ドライブ</a:t>
            </a:r>
            <a:r>
              <a:rPr kumimoji="1" lang="en-US" altLang="ja-JP" sz="2400" dirty="0"/>
              <a:t>(D:)</a:t>
            </a:r>
            <a:r>
              <a:rPr kumimoji="1" lang="ja-JP" altLang="en-US" sz="2400" dirty="0"/>
              <a:t>」をクリック</a:t>
            </a:r>
            <a:endParaRPr kumimoji="1" lang="en-US" altLang="ja-JP" sz="2400" dirty="0"/>
          </a:p>
          <a:p>
            <a:r>
              <a:rPr lang="ja-JP" altLang="en-US" sz="2400" dirty="0"/>
              <a:t>「保存</a:t>
            </a:r>
            <a:r>
              <a:rPr kumimoji="1" lang="ja-JP" altLang="en-US" sz="2400" dirty="0"/>
              <a:t>」をクリック</a:t>
            </a:r>
          </a:p>
        </p:txBody>
      </p:sp>
      <p:sp>
        <p:nvSpPr>
          <p:cNvPr id="5" name="正方形/長方形 4">
            <a:extLst>
              <a:ext uri="{FF2B5EF4-FFF2-40B4-BE49-F238E27FC236}">
                <a16:creationId xmlns:a16="http://schemas.microsoft.com/office/drawing/2014/main" id="{B4DB27F1-E2D9-4E14-BE0E-37F6AE54C03A}"/>
              </a:ext>
            </a:extLst>
          </p:cNvPr>
          <p:cNvSpPr/>
          <p:nvPr/>
        </p:nvSpPr>
        <p:spPr>
          <a:xfrm>
            <a:off x="1979712" y="4869160"/>
            <a:ext cx="792088" cy="216024"/>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7" name="正方形/長方形 6">
            <a:extLst>
              <a:ext uri="{FF2B5EF4-FFF2-40B4-BE49-F238E27FC236}">
                <a16:creationId xmlns:a16="http://schemas.microsoft.com/office/drawing/2014/main" id="{4D569C71-0EDE-4D9E-9128-0CF0C7E907F1}"/>
              </a:ext>
            </a:extLst>
          </p:cNvPr>
          <p:cNvSpPr/>
          <p:nvPr/>
        </p:nvSpPr>
        <p:spPr>
          <a:xfrm>
            <a:off x="5796136" y="6035633"/>
            <a:ext cx="648072" cy="281136"/>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3059923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E67B8-990F-494E-8096-EA8458B9370F}"/>
              </a:ext>
            </a:extLst>
          </p:cNvPr>
          <p:cNvSpPr>
            <a:spLocks noGrp="1"/>
          </p:cNvSpPr>
          <p:nvPr>
            <p:ph type="title"/>
          </p:nvPr>
        </p:nvSpPr>
        <p:spPr/>
        <p:txBody>
          <a:bodyPr/>
          <a:lstStyle/>
          <a:p>
            <a:r>
              <a:rPr lang="ja-JP" altLang="en-US" dirty="0"/>
              <a:t>フォルダを開く</a:t>
            </a:r>
            <a:endParaRPr kumimoji="1" lang="ja-JP" altLang="en-US" dirty="0"/>
          </a:p>
        </p:txBody>
      </p:sp>
      <p:sp>
        <p:nvSpPr>
          <p:cNvPr id="3" name="コンテンツ プレースホルダー 2">
            <a:extLst>
              <a:ext uri="{FF2B5EF4-FFF2-40B4-BE49-F238E27FC236}">
                <a16:creationId xmlns:a16="http://schemas.microsoft.com/office/drawing/2014/main" id="{AB8D382E-682C-463B-8144-8051829B352D}"/>
              </a:ext>
            </a:extLst>
          </p:cNvPr>
          <p:cNvSpPr>
            <a:spLocks noGrp="1"/>
          </p:cNvSpPr>
          <p:nvPr>
            <p:ph idx="1"/>
          </p:nvPr>
        </p:nvSpPr>
        <p:spPr>
          <a:xfrm>
            <a:off x="457200" y="1600201"/>
            <a:ext cx="8229600" cy="1252736"/>
          </a:xfrm>
        </p:spPr>
        <p:txBody>
          <a:bodyPr/>
          <a:lstStyle/>
          <a:p>
            <a:r>
              <a:rPr kumimoji="1" lang="ja-JP" altLang="en-US" dirty="0"/>
              <a:t>ダウンロードが終わったら画面左下の「ファイルを開く」をクリック</a:t>
            </a:r>
          </a:p>
        </p:txBody>
      </p:sp>
      <p:pic>
        <p:nvPicPr>
          <p:cNvPr id="7" name="図 6">
            <a:extLst>
              <a:ext uri="{FF2B5EF4-FFF2-40B4-BE49-F238E27FC236}">
                <a16:creationId xmlns:a16="http://schemas.microsoft.com/office/drawing/2014/main" id="{CA9FBCD4-A07A-4AE5-84D9-E6CFA2C6223C}"/>
              </a:ext>
            </a:extLst>
          </p:cNvPr>
          <p:cNvPicPr>
            <a:picLocks noChangeAspect="1"/>
          </p:cNvPicPr>
          <p:nvPr/>
        </p:nvPicPr>
        <p:blipFill>
          <a:blip r:embed="rId2"/>
          <a:stretch>
            <a:fillRect/>
          </a:stretch>
        </p:blipFill>
        <p:spPr>
          <a:xfrm>
            <a:off x="1979712" y="2838849"/>
            <a:ext cx="5010150" cy="2219325"/>
          </a:xfrm>
          <a:prstGeom prst="rect">
            <a:avLst/>
          </a:prstGeom>
        </p:spPr>
      </p:pic>
      <p:sp>
        <p:nvSpPr>
          <p:cNvPr id="5" name="正方形/長方形 4">
            <a:extLst>
              <a:ext uri="{FF2B5EF4-FFF2-40B4-BE49-F238E27FC236}">
                <a16:creationId xmlns:a16="http://schemas.microsoft.com/office/drawing/2014/main" id="{52BBFB9E-DF52-4488-BCEF-2CD217B018AD}"/>
              </a:ext>
            </a:extLst>
          </p:cNvPr>
          <p:cNvSpPr/>
          <p:nvPr/>
        </p:nvSpPr>
        <p:spPr>
          <a:xfrm>
            <a:off x="2627784" y="4653136"/>
            <a:ext cx="1008112" cy="360040"/>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1907459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973E0956-3C14-4A2F-94E4-6B90D93DD6D3}"/>
              </a:ext>
            </a:extLst>
          </p:cNvPr>
          <p:cNvPicPr>
            <a:picLocks noChangeAspect="1"/>
          </p:cNvPicPr>
          <p:nvPr/>
        </p:nvPicPr>
        <p:blipFill>
          <a:blip r:embed="rId2"/>
          <a:stretch>
            <a:fillRect/>
          </a:stretch>
        </p:blipFill>
        <p:spPr>
          <a:xfrm>
            <a:off x="539552" y="2893144"/>
            <a:ext cx="8172400" cy="2655888"/>
          </a:xfrm>
          <a:prstGeom prst="rect">
            <a:avLst/>
          </a:prstGeom>
        </p:spPr>
      </p:pic>
      <p:sp>
        <p:nvSpPr>
          <p:cNvPr id="2" name="タイトル 1">
            <a:extLst>
              <a:ext uri="{FF2B5EF4-FFF2-40B4-BE49-F238E27FC236}">
                <a16:creationId xmlns:a16="http://schemas.microsoft.com/office/drawing/2014/main" id="{4251DE32-F37D-42D9-BBD6-AC82C6E847C2}"/>
              </a:ext>
            </a:extLst>
          </p:cNvPr>
          <p:cNvSpPr>
            <a:spLocks noGrp="1"/>
          </p:cNvSpPr>
          <p:nvPr>
            <p:ph type="title"/>
          </p:nvPr>
        </p:nvSpPr>
        <p:spPr/>
        <p:txBody>
          <a:bodyPr/>
          <a:lstStyle/>
          <a:p>
            <a:r>
              <a:rPr kumimoji="1" lang="ja-JP" altLang="en-US" dirty="0"/>
              <a:t>ファイルの解凍</a:t>
            </a:r>
          </a:p>
        </p:txBody>
      </p:sp>
      <p:sp>
        <p:nvSpPr>
          <p:cNvPr id="3" name="コンテンツ プレースホルダー 2">
            <a:extLst>
              <a:ext uri="{FF2B5EF4-FFF2-40B4-BE49-F238E27FC236}">
                <a16:creationId xmlns:a16="http://schemas.microsoft.com/office/drawing/2014/main" id="{305F8511-AB11-48EA-B969-79957B14141F}"/>
              </a:ext>
            </a:extLst>
          </p:cNvPr>
          <p:cNvSpPr>
            <a:spLocks noGrp="1"/>
          </p:cNvSpPr>
          <p:nvPr>
            <p:ph idx="1"/>
          </p:nvPr>
        </p:nvSpPr>
        <p:spPr>
          <a:xfrm>
            <a:off x="457200" y="1600201"/>
            <a:ext cx="8229600" cy="1540768"/>
          </a:xfrm>
        </p:spPr>
        <p:txBody>
          <a:bodyPr/>
          <a:lstStyle/>
          <a:p>
            <a:r>
              <a:rPr lang="ja-JP" altLang="en-US" sz="2800" dirty="0"/>
              <a:t>「圧縮フォルダーツール」をクリック</a:t>
            </a:r>
            <a:endParaRPr lang="en-US" altLang="ja-JP" sz="2800" dirty="0"/>
          </a:p>
          <a:p>
            <a:r>
              <a:rPr kumimoji="1" lang="ja-JP" altLang="en-US" sz="2800" dirty="0"/>
              <a:t>「</a:t>
            </a:r>
            <a:r>
              <a:rPr lang="ja-JP" altLang="en-US" sz="2800" dirty="0"/>
              <a:t>すべて展開」をクリック</a:t>
            </a:r>
            <a:endParaRPr kumimoji="1" lang="ja-JP" altLang="en-US" sz="2800" dirty="0"/>
          </a:p>
        </p:txBody>
      </p:sp>
      <p:sp>
        <p:nvSpPr>
          <p:cNvPr id="7" name="正方形/長方形 6">
            <a:extLst>
              <a:ext uri="{FF2B5EF4-FFF2-40B4-BE49-F238E27FC236}">
                <a16:creationId xmlns:a16="http://schemas.microsoft.com/office/drawing/2014/main" id="{92B998F1-A50B-4D5C-A905-45642A58A00D}"/>
              </a:ext>
            </a:extLst>
          </p:cNvPr>
          <p:cNvSpPr/>
          <p:nvPr/>
        </p:nvSpPr>
        <p:spPr>
          <a:xfrm>
            <a:off x="2339752" y="3106076"/>
            <a:ext cx="1080120" cy="259127"/>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
        <p:nvSpPr>
          <p:cNvPr id="8" name="正方形/長方形 7">
            <a:extLst>
              <a:ext uri="{FF2B5EF4-FFF2-40B4-BE49-F238E27FC236}">
                <a16:creationId xmlns:a16="http://schemas.microsoft.com/office/drawing/2014/main" id="{FC9438FC-1B71-4D18-81B1-8042EF2558CE}"/>
              </a:ext>
            </a:extLst>
          </p:cNvPr>
          <p:cNvSpPr/>
          <p:nvPr/>
        </p:nvSpPr>
        <p:spPr>
          <a:xfrm>
            <a:off x="4932040" y="3410775"/>
            <a:ext cx="486054" cy="631650"/>
          </a:xfrm>
          <a:prstGeom prst="rect">
            <a:avLst/>
          </a:prstGeom>
          <a:solidFill>
            <a:srgbClr val="FF0000">
              <a:alpha val="20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2038415984"/>
      </p:ext>
    </p:extLst>
  </p:cSld>
  <p:clrMapOvr>
    <a:masterClrMapping/>
  </p:clrMapOvr>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Beam</Template>
  <TotalTime>7599</TotalTime>
  <Words>910</Words>
  <Application>Microsoft Office PowerPoint</Application>
  <PresentationFormat>画面に合わせる (4:3)</PresentationFormat>
  <Paragraphs>115</Paragraphs>
  <Slides>36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36</vt:i4>
      </vt:variant>
    </vt:vector>
  </HeadingPairs>
  <TitlesOfParts>
    <vt:vector size="40" baseType="lpstr">
      <vt:lpstr>Arial</vt:lpstr>
      <vt:lpstr>Calibri</vt:lpstr>
      <vt:lpstr>Wingdings</vt:lpstr>
      <vt:lpstr>Beam</vt:lpstr>
      <vt:lpstr>情報処理演習(MOS)</vt:lpstr>
      <vt:lpstr>今日の内容</vt:lpstr>
      <vt:lpstr>今日の内容</vt:lpstr>
      <vt:lpstr>授業で使うファイルの準備</vt:lpstr>
      <vt:lpstr>準備</vt:lpstr>
      <vt:lpstr>ファイルのダウンロード</vt:lpstr>
      <vt:lpstr>ファイルのダウンロード</vt:lpstr>
      <vt:lpstr>フォルダを開く</vt:lpstr>
      <vt:lpstr>ファイルの解凍</vt:lpstr>
      <vt:lpstr>ファイルの展開</vt:lpstr>
      <vt:lpstr>行間／段落の間隔／インデントの設定</vt:lpstr>
      <vt:lpstr>行の間隔の設定</vt:lpstr>
      <vt:lpstr>段落の間隔の設定</vt:lpstr>
      <vt:lpstr>行間の詳細設定</vt:lpstr>
      <vt:lpstr>練習</vt:lpstr>
      <vt:lpstr>インデント（字下げ）</vt:lpstr>
      <vt:lpstr>左インデント</vt:lpstr>
      <vt:lpstr>ルーラー</vt:lpstr>
      <vt:lpstr>ルーラーでのインデント設定</vt:lpstr>
      <vt:lpstr>インデントの詳細設定</vt:lpstr>
      <vt:lpstr>練習</vt:lpstr>
      <vt:lpstr>書式のコピーと貼り付け</vt:lpstr>
      <vt:lpstr>書式のコピーと貼り付け</vt:lpstr>
      <vt:lpstr>書式のコピーと貼り付け</vt:lpstr>
      <vt:lpstr>練習</vt:lpstr>
      <vt:lpstr>スタイルの適用</vt:lpstr>
      <vt:lpstr>スタイル</vt:lpstr>
      <vt:lpstr>スタイルの適用</vt:lpstr>
      <vt:lpstr>スタイル設定箇所の選択</vt:lpstr>
      <vt:lpstr>スタイルを元に戻す</vt:lpstr>
      <vt:lpstr>練習</vt:lpstr>
      <vt:lpstr>書式のクリア</vt:lpstr>
      <vt:lpstr>書式のクリア</vt:lpstr>
      <vt:lpstr>文書全体を選択</vt:lpstr>
      <vt:lpstr>練習</vt:lpstr>
      <vt:lpstr>PowerPoint プレゼンテーション</vt:lpstr>
    </vt:vector>
  </TitlesOfParts>
  <Company>Personal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情報処理</dc:title>
  <dc:creator>FUJIMOTO</dc:creator>
  <cp:lastModifiedBy>fujimoto-sk</cp:lastModifiedBy>
  <cp:revision>493</cp:revision>
  <dcterms:created xsi:type="dcterms:W3CDTF">2012-04-09T05:19:53Z</dcterms:created>
  <dcterms:modified xsi:type="dcterms:W3CDTF">2026-04-11T07:30:51Z</dcterms:modified>
</cp:coreProperties>
</file>